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5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7" r:id="rId3"/>
    <p:sldMasterId id="2147483801" r:id="rId4"/>
    <p:sldMasterId id="2147483831" r:id="rId5"/>
    <p:sldMasterId id="2147483861" r:id="rId6"/>
  </p:sldMasterIdLst>
  <p:notesMasterIdLst>
    <p:notesMasterId r:id="rId16"/>
  </p:notesMasterIdLst>
  <p:handoutMasterIdLst>
    <p:handoutMasterId r:id="rId17"/>
  </p:handoutMasterIdLst>
  <p:sldIdLst>
    <p:sldId id="276" r:id="rId7"/>
    <p:sldId id="1068" r:id="rId8"/>
    <p:sldId id="1107" r:id="rId9"/>
    <p:sldId id="1105" r:id="rId10"/>
    <p:sldId id="1082" r:id="rId11"/>
    <p:sldId id="1103" r:id="rId12"/>
    <p:sldId id="1106" r:id="rId13"/>
    <p:sldId id="2076136341" r:id="rId14"/>
    <p:sldId id="2076136340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14B"/>
    <a:srgbClr val="033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5294" autoAdjust="0"/>
  </p:normalViewPr>
  <p:slideViewPr>
    <p:cSldViewPr>
      <p:cViewPr varScale="1">
        <p:scale>
          <a:sx n="68" d="100"/>
          <a:sy n="68" d="100"/>
        </p:scale>
        <p:origin x="616" y="5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10/12/2020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10/12/2020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4104ADE-B480-4CC8-B8CA-400770EB7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923" y="6316714"/>
            <a:ext cx="2066727" cy="5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2751908"/>
            <a:ext cx="11422790" cy="104503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6132" b="1" i="0" cap="all" spc="-200" baseline="0">
                <a:solidFill>
                  <a:srgbClr val="DF1B1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1770"/>
            <a:ext cx="11422791" cy="104503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666" b="0" i="0" cap="none" baseline="0">
                <a:solidFill>
                  <a:schemeClr val="accent4">
                    <a:lumMod val="50000"/>
                  </a:schemeClr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DE292-3406-0240-BE39-778590EB272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6A74-C73A-5A4B-9260-E0EB0904D7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D8E06-7EF4-2347-8371-53AACE21C5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61129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422" y="2428243"/>
            <a:ext cx="5441388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1" y="2428243"/>
            <a:ext cx="5423975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F2AE91-2B29-1748-8020-C070DC603D5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141604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5" y="1816949"/>
            <a:ext cx="5425963" cy="465158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F2AE91-2B29-1748-8020-C070DC603D5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99E7B3-928F-F248-B7B2-696D12A564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4412" y="1816101"/>
            <a:ext cx="5711395" cy="4671484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61129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5" y="1816949"/>
            <a:ext cx="5425963" cy="465158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F2AE91-2B29-1748-8020-C070DC603D5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99E7B3-928F-F248-B7B2-696D12A564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4412" y="1816101"/>
            <a:ext cx="5711395" cy="4671484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01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2"/>
            <a:ext cx="11422790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1710267"/>
            <a:ext cx="11422790" cy="475826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sub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1192472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marL="0" marR="0" lvl="0" indent="0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710266"/>
            <a:ext cx="11422791" cy="5667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2277033"/>
            <a:ext cx="11422790" cy="4191500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_sub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1192472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marL="0" marR="0" lvl="0" indent="0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2277033"/>
            <a:ext cx="11422790" cy="4191500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12525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1710267"/>
            <a:ext cx="11422790" cy="475826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2"/>
            <a:ext cx="11422790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4884" y="2943226"/>
            <a:ext cx="3503802" cy="350977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2943226"/>
            <a:ext cx="3503802" cy="350977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05FA434-1312-B245-9719-475BC197E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69338" y="2943226"/>
            <a:ext cx="3381147" cy="350977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5E6068F-3C66-EB45-8986-2ADF619DEB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20750" y="2428243"/>
            <a:ext cx="4078938" cy="384000"/>
          </a:xfrm>
          <a:prstGeom prst="rect">
            <a:avLst/>
          </a:prstGeom>
          <a:noFill/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78B69CE-A9D1-F941-8275-94FA36CF7A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4" y="2428243"/>
            <a:ext cx="4078938" cy="384000"/>
          </a:xfrm>
          <a:prstGeom prst="rect">
            <a:avLst/>
          </a:prstGeom>
          <a:noFill/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9EC1E8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D09EF4E-0774-6549-B93E-4BDDD14A38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156" y="2428243"/>
            <a:ext cx="4078938" cy="384000"/>
          </a:xfrm>
          <a:prstGeom prst="rect">
            <a:avLst/>
          </a:prstGeom>
          <a:noFill/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7470D-3D3D-F14C-87E9-A6011388B6E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2"/>
            <a:ext cx="11422790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078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4020273"/>
            <a:ext cx="3603259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05FA434-1312-B245-9719-475BC197E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5136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7470D-3D3D-F14C-87E9-A6011388B6E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211616-6ECB-FF40-B02F-9BC630222C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3017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3D5337C-6775-6446-9918-C6191FAE1D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4076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BFF1FA0-FD21-6D47-8A81-66CCCFBEF4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5135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137312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078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4020273"/>
            <a:ext cx="3603259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05FA434-1312-B245-9719-475BC197E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5136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7470D-3D3D-F14C-87E9-A6011388B6E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211616-6ECB-FF40-B02F-9BC630222C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3017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3D5337C-6775-6446-9918-C6191FAE1D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4076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BFF1FA0-FD21-6D47-8A81-66CCCFBEF4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5135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4" y="1710267"/>
            <a:ext cx="11614149" cy="171762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80000"/>
              </a:lnSpc>
              <a:buNone/>
              <a:defRPr sz="4266" b="1" i="0" cap="all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E62C64-53D4-0F4B-AD61-1F8736CAB6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1784" y="3622766"/>
            <a:ext cx="11614149" cy="286397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8798" b="1" i="0" cap="all" spc="-200" baseline="0">
                <a:solidFill>
                  <a:srgbClr val="DF1B1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25062F-8222-CA40-93BC-62B508483DA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F79F79-1E28-D141-A92A-A92899EC16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1F273-AF80-0F4E-AAAE-C53A20138D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ictur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" y="0"/>
            <a:ext cx="6094413" cy="864000"/>
          </a:xfrm>
          <a:prstGeom prst="rect">
            <a:avLst/>
          </a:prstGeom>
          <a:solidFill>
            <a:srgbClr val="8DC3EB"/>
          </a:solidFill>
        </p:spPr>
        <p:txBody>
          <a:bodyPr lIns="288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0"/>
            <a:ext cx="6094413" cy="864000"/>
          </a:xfrm>
          <a:prstGeom prst="rect">
            <a:avLst/>
          </a:prstGeom>
          <a:solidFill>
            <a:srgbClr val="DF1B12"/>
          </a:solidFill>
        </p:spPr>
        <p:txBody>
          <a:bodyPr lIns="288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864000"/>
            <a:ext cx="6094413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2" y="864000"/>
            <a:ext cx="6094413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0249F3-D5D2-9C49-BACC-703C20728B8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9FF58-D3F3-654A-BEEE-54B9257250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D397E-6D5D-6D4A-91BB-C55B75D52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 pictur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" y="0"/>
            <a:ext cx="4078938" cy="864000"/>
          </a:xfrm>
          <a:prstGeom prst="rect">
            <a:avLst/>
          </a:prstGeom>
          <a:solidFill>
            <a:schemeClr val="accent2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2240" y="0"/>
            <a:ext cx="4078938" cy="864000"/>
          </a:xfrm>
          <a:prstGeom prst="rect">
            <a:avLst/>
          </a:prstGeom>
          <a:solidFill>
            <a:srgbClr val="DF1B12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0859" y="0"/>
            <a:ext cx="4078938" cy="864000"/>
          </a:xfrm>
          <a:prstGeom prst="rect">
            <a:avLst/>
          </a:prstGeom>
          <a:solidFill>
            <a:schemeClr val="tx1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864000"/>
            <a:ext cx="4078938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8937" y="864000"/>
            <a:ext cx="4059447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2227" y="864000"/>
            <a:ext cx="4078938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0B8D4-1FBD-BD4E-9877-9BDB61F594C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503DD-3B4E-0844-BAD4-220FC02BC5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330D2-29D4-284A-B23B-B53B374CFD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2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3045091" cy="864000"/>
          </a:xfrm>
          <a:prstGeom prst="rect">
            <a:avLst/>
          </a:prstGeom>
          <a:solidFill>
            <a:schemeClr val="accent2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207" y="0"/>
            <a:ext cx="3045091" cy="864000"/>
          </a:xfrm>
          <a:prstGeom prst="rect">
            <a:avLst/>
          </a:prstGeom>
          <a:solidFill>
            <a:srgbClr val="DF1B12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3" y="0"/>
            <a:ext cx="3081833" cy="864000"/>
          </a:xfrm>
          <a:prstGeom prst="rect">
            <a:avLst/>
          </a:prstGeom>
          <a:solidFill>
            <a:schemeClr val="accent3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0624" y="0"/>
            <a:ext cx="3045091" cy="864000"/>
          </a:xfrm>
          <a:prstGeom prst="rect">
            <a:avLst/>
          </a:prstGeom>
          <a:solidFill>
            <a:schemeClr val="accent4"/>
          </a:solidFill>
        </p:spPr>
        <p:txBody>
          <a:bodyPr lIns="288000" rIns="144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864000"/>
            <a:ext cx="3045091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7207" y="864000"/>
            <a:ext cx="3045091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1" y="864000"/>
            <a:ext cx="3080798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70624" y="864000"/>
            <a:ext cx="3045091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1023C-289B-E247-BE47-E347300FE38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BBEBA-D2FD-D849-85CE-37A97E74457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2F89-98E0-6B4C-A88E-F7A273182F6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10858"/>
            <a:ext cx="6094413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2" y="3410858"/>
            <a:ext cx="6094413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062513"/>
            <a:ext cx="6094413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3062513"/>
            <a:ext cx="6094413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4A8C0B-CBFC-D446-9015-B094043851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73E3C-78E5-7141-B5C4-B779B639524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ECDA4F-505A-2A42-AD40-F3DBDF648FF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80B8B6-FFAD-6A4B-B4DB-A818A0D9BE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66D81B2-156A-7345-818F-42A0C92CF3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8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10858"/>
            <a:ext cx="4061574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2942" y="3410858"/>
            <a:ext cx="4062942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5884" y="3410858"/>
            <a:ext cx="4070424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062513"/>
            <a:ext cx="4078938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5797" y="3062513"/>
            <a:ext cx="4086082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4514" y="3062513"/>
            <a:ext cx="4078938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C40422-5C1E-CD45-A481-D5F04600566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E6E96-CD1E-4A47-8CF9-6C4E0CD1C80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7BFE9-5568-A846-B145-03B9465CC3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89C6D41-B956-EB40-A77A-C3E34CA76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EFF43FE-4775-0F47-8A51-268795EC44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5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10858"/>
            <a:ext cx="3045091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7207" y="3410858"/>
            <a:ext cx="3045091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1" y="3410858"/>
            <a:ext cx="3080798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76244" y="3410858"/>
            <a:ext cx="3045091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62513"/>
            <a:ext cx="3045091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207" y="3062513"/>
            <a:ext cx="3045091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2" y="3062513"/>
            <a:ext cx="3081833" cy="384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6244" y="3062513"/>
            <a:ext cx="3045091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5A267-6E15-B649-8F43-25B3DB1776F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795BF53-FEF9-A64F-8DEE-B2E4E0E2A3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A1EF2E9-D27A-864D-AE70-24A2A5E24E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8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viders_Header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spc="-200" dirty="0">
              <a:latin typeface="Noway" panose="02000506000000020004" pitchFamily="2" charset="77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BE29D80-B844-2448-B446-52A22253C3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937" y="1"/>
            <a:ext cx="4078938" cy="678927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8FA9B99-0B26-824F-BDF0-6B6C6065E7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5642" y="406400"/>
            <a:ext cx="3409968" cy="8212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999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5A2ACC3-85DE-7340-A600-7C5A05303E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65" y="3221264"/>
            <a:ext cx="3057786" cy="3247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4E32CE8-D666-0640-A750-6A71DDC4F6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72564" y="394606"/>
            <a:ext cx="3433246" cy="60739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C2C77F-D4BC-9F49-B7AC-99474E367E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52458-A873-5041-AF0D-A1DF1421A8B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2FE02-00A9-DF45-88B9-97C4D7FF8B4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7" y="0"/>
            <a:ext cx="407893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710768-4DDA-424E-9EC7-ABFA06D73422}"/>
              </a:ext>
            </a:extLst>
          </p:cNvPr>
          <p:cNvSpPr/>
          <p:nvPr/>
        </p:nvSpPr>
        <p:spPr>
          <a:xfrm>
            <a:off x="4974206" y="1695487"/>
            <a:ext cx="2858777" cy="2256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10663" hangingPunct="0"/>
            <a:r>
              <a:rPr lang="en-US" sz="14663" b="1" i="0" kern="0" dirty="0">
                <a:solidFill>
                  <a:schemeClr val="bg1"/>
                </a:solidFill>
                <a:latin typeface="Noway" panose="02000506000000020004" pitchFamily="2" charset="77"/>
                <a:ea typeface="Helvetica Neue"/>
                <a:cs typeface="Gotham Bold" pitchFamily="2" charset="0"/>
                <a:sym typeface="Helvetica Neue"/>
              </a:rPr>
              <a:t>02</a:t>
            </a:r>
            <a:endParaRPr lang="en-US" sz="14663" b="1" i="0" kern="0" dirty="0">
              <a:solidFill>
                <a:schemeClr val="bg1"/>
              </a:solidFill>
              <a:latin typeface="Noway" panose="02000506000000020004" pitchFamily="2" charset="77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1" name="Imagen 19">
            <a:extLst>
              <a:ext uri="{FF2B5EF4-FFF2-40B4-BE49-F238E27FC236}">
                <a16:creationId xmlns:a16="http://schemas.microsoft.com/office/drawing/2014/main" id="{AEF9224C-E946-F54A-8CC3-B072089AD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4748323" y="3465802"/>
            <a:ext cx="2091864" cy="5451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CC6F73-3F1C-F740-8A2E-4C40AB0EA9B5}"/>
              </a:ext>
            </a:extLst>
          </p:cNvPr>
          <p:cNvSpPr/>
          <p:nvPr/>
        </p:nvSpPr>
        <p:spPr>
          <a:xfrm>
            <a:off x="9056623" y="1695487"/>
            <a:ext cx="2858777" cy="2256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10663" hangingPunct="0"/>
            <a:r>
              <a:rPr lang="en-US" sz="14663" b="1" i="0" kern="0" dirty="0">
                <a:solidFill>
                  <a:schemeClr val="bg1"/>
                </a:solidFill>
                <a:latin typeface="Noway" panose="02000506000000020004" pitchFamily="2" charset="77"/>
                <a:ea typeface="Helvetica Neue"/>
                <a:cs typeface="Gotham Bold" pitchFamily="2" charset="0"/>
                <a:sym typeface="Helvetica Neue"/>
              </a:rPr>
              <a:t>03</a:t>
            </a:r>
            <a:endParaRPr lang="en-US" sz="14663" b="1" i="0" kern="0" dirty="0">
              <a:solidFill>
                <a:schemeClr val="bg1"/>
              </a:solidFill>
              <a:latin typeface="Noway" panose="02000506000000020004" pitchFamily="2" charset="77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7" name="Imagen 19">
            <a:extLst>
              <a:ext uri="{FF2B5EF4-FFF2-40B4-BE49-F238E27FC236}">
                <a16:creationId xmlns:a16="http://schemas.microsoft.com/office/drawing/2014/main" id="{EF002BFB-1F06-C84B-9425-75BBE01EF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8852847" y="3465100"/>
            <a:ext cx="2091864" cy="5451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3BC4B3-1D27-EA4C-9EF0-BF9C8883C6C5}"/>
              </a:ext>
            </a:extLst>
          </p:cNvPr>
          <p:cNvSpPr/>
          <p:nvPr/>
        </p:nvSpPr>
        <p:spPr>
          <a:xfrm>
            <a:off x="1043809" y="1695487"/>
            <a:ext cx="2858777" cy="2256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10663" hangingPunct="0"/>
            <a:r>
              <a:rPr lang="en-US" sz="14663" b="1" i="0" kern="0" dirty="0">
                <a:solidFill>
                  <a:schemeClr val="bg1"/>
                </a:solidFill>
                <a:latin typeface="Noway" panose="02000506000000020004" pitchFamily="2" charset="77"/>
                <a:ea typeface="Helvetica Neue"/>
                <a:cs typeface="Gotham Bold" pitchFamily="2" charset="0"/>
                <a:sym typeface="Helvetica Neue"/>
              </a:rPr>
              <a:t>01</a:t>
            </a:r>
            <a:endParaRPr lang="en-US" sz="14663" b="1" i="0" kern="0" dirty="0">
              <a:solidFill>
                <a:schemeClr val="bg1"/>
              </a:solidFill>
              <a:latin typeface="Noway" panose="02000506000000020004" pitchFamily="2" charset="77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24" name="Imagen 19">
            <a:extLst>
              <a:ext uri="{FF2B5EF4-FFF2-40B4-BE49-F238E27FC236}">
                <a16:creationId xmlns:a16="http://schemas.microsoft.com/office/drawing/2014/main" id="{F1FF48A4-5CD8-DE4B-921D-0A1B30F50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653084" y="3465802"/>
            <a:ext cx="2091864" cy="545105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FECF741-D962-C242-889E-195390441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635" y="4306299"/>
            <a:ext cx="2717516" cy="1352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728B775-A25E-0C4F-BC90-AF4C40D5C9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9424" y="4306299"/>
            <a:ext cx="2717516" cy="1352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1CB0A204-2BCD-C541-B89E-7F7181E9D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78800" y="4306299"/>
            <a:ext cx="2717516" cy="1352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9D8FD-B546-B24C-AA49-868C8A4E98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9B22B857-6566-9E45-9DE4-043A741E00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DC979C-5D64-2F44-849B-D16EEA2A38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C8B12A-AD96-AB48-A8E2-7D85942071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 marL="0" indent="0" algn="ctr">
              <a:buNone/>
              <a:defRPr sz="2133"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To add an image, drag and drop it to the</a:t>
            </a:r>
          </a:p>
          <a:p>
            <a:r>
              <a:rPr lang="en-US"/>
              <a:t>right side of the slide or click on the 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C5DC76A-49D7-C040-9C11-0D1D1F2CF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296" y="2611966"/>
            <a:ext cx="5688117" cy="8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Name presenter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6E0EEF-4FB5-0B42-8B98-4A007D988E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AA8D2F-4BC2-0B45-88E8-30190E9CB6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713B4E-0F47-B647-A78C-E70CDD48E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381002"/>
            <a:ext cx="5688117" cy="119247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pic>
        <p:nvPicPr>
          <p:cNvPr id="7" name="Imagen 19">
            <a:extLst>
              <a:ext uri="{FF2B5EF4-FFF2-40B4-BE49-F238E27FC236}">
                <a16:creationId xmlns:a16="http://schemas.microsoft.com/office/drawing/2014/main" id="{2C9404F1-39A7-7243-A202-9C677C985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-152838" y="1632435"/>
            <a:ext cx="2933019" cy="6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8" y="0"/>
            <a:ext cx="405848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3881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7E36C1-A5E0-CD46-9E9B-A6E5116694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49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18DBB0-2781-A945-9C51-31A1005D9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65" y="3812419"/>
            <a:ext cx="3057786" cy="26561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CFD81-8202-E348-867C-5CB9EAD624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65975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E3813F-E102-374F-9B7C-BEC394AC41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91" y="3812419"/>
            <a:ext cx="3057786" cy="26561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BC17FE-6444-7741-821B-6F86C36781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86959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1F95AB-DCB5-194D-8318-9FEC79346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2375" y="3812419"/>
            <a:ext cx="3057786" cy="26561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8B248-FE69-C441-9394-62F653AEEED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DC5168-94E8-9747-BBAD-79CBFF411D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FE614C-4139-B449-B9EB-20D43AECB57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_tx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8" y="0"/>
            <a:ext cx="405848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3881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890D8-A0B2-3C46-B20D-53CC015A1F6E}"/>
              </a:ext>
            </a:extLst>
          </p:cNvPr>
          <p:cNvSpPr/>
          <p:nvPr userDrawn="1"/>
        </p:nvSpPr>
        <p:spPr>
          <a:xfrm>
            <a:off x="0" y="3821374"/>
            <a:ext cx="12212819" cy="26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7E36C1-A5E0-CD46-9E9B-A6E5116694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49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18DBB0-2781-A945-9C51-31A1005D9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65" y="4100460"/>
            <a:ext cx="3057786" cy="1892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CFD81-8202-E348-867C-5CB9EAD624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65975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E3813F-E102-374F-9B7C-BEC394AC41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91" y="4100460"/>
            <a:ext cx="3057786" cy="1892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BC17FE-6444-7741-821B-6F86C36781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86959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1F95AB-DCB5-194D-8318-9FEC79346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2375" y="4100460"/>
            <a:ext cx="3057786" cy="1892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C3A700C-9D2E-EC42-BBAF-85E497DA9AE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582D23-206D-E14F-AE9A-FBAA7B0F5A3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1F18B1-BD3B-264F-B1D8-7FA612B80A3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_bullet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8" y="0"/>
            <a:ext cx="405848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3881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890D8-A0B2-3C46-B20D-53CC015A1F6E}"/>
              </a:ext>
            </a:extLst>
          </p:cNvPr>
          <p:cNvSpPr/>
          <p:nvPr userDrawn="1"/>
        </p:nvSpPr>
        <p:spPr>
          <a:xfrm>
            <a:off x="0" y="3821374"/>
            <a:ext cx="12212819" cy="26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7E36C1-A5E0-CD46-9E9B-A6E5116694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949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CFD81-8202-E348-867C-5CB9EAD624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65975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BC17FE-6444-7741-821B-6F86C36781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86959" y="1103085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C3A700C-9D2E-EC42-BBAF-85E497DA9AE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582D23-206D-E14F-AE9A-FBAA7B0F5A3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1F18B1-BD3B-264F-B1D8-7FA612B80A3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8A3F9DE-11C7-A14E-9D8B-225A2AD2BA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4100460"/>
            <a:ext cx="3113557" cy="18924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38EB3C9-72D8-3D47-ABDF-08C7FEB44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65975" y="4100460"/>
            <a:ext cx="3134268" cy="18924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F3447E5-A49C-954C-BEDA-DB943606B5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86958" y="4100460"/>
            <a:ext cx="3134268" cy="18924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3429000"/>
            <a:ext cx="4078938" cy="3429000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1214" y="3429000"/>
            <a:ext cx="4078938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3429000"/>
            <a:ext cx="4078938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0750" y="3023761"/>
            <a:ext cx="4078938" cy="384000"/>
          </a:xfrm>
          <a:prstGeom prst="rect">
            <a:avLst/>
          </a:prstGeom>
          <a:solidFill>
            <a:schemeClr val="bg1"/>
          </a:solidFill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C00000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4" y="3023761"/>
            <a:ext cx="4078938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5883" y="3023761"/>
            <a:ext cx="4087210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3D6A5B-859D-0C40-A92C-E49CBA7AF62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C01CAD5-7B62-ED4A-8936-4A378B1668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6AC1234-E07B-D847-98E4-C5F69B9B29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8F98662-B743-AF4F-BC41-682C8907B0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365" y="3636936"/>
            <a:ext cx="3370367" cy="283159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44DC565-7410-F444-9360-B1F4C7E4D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6752" y="3636936"/>
            <a:ext cx="3370367" cy="283159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CC259F1-375C-884A-B8A9-9FC396B6C3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01669" y="3636936"/>
            <a:ext cx="3370367" cy="283159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411ADE-5FA0-0F46-8821-1D5CFC9FA7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79ED7F0-1822-9E47-A10E-2E8B3468F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9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xt block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2611200"/>
            <a:ext cx="4078938" cy="4297680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1214" y="2611200"/>
            <a:ext cx="4078938" cy="4297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2611200"/>
            <a:ext cx="4078938" cy="4297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0750" y="2169600"/>
            <a:ext cx="4078938" cy="384000"/>
          </a:xfrm>
          <a:prstGeom prst="rect">
            <a:avLst/>
          </a:prstGeom>
          <a:solidFill>
            <a:schemeClr val="bg1"/>
          </a:solidFill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4" y="2170321"/>
            <a:ext cx="4078938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4156" y="2170321"/>
            <a:ext cx="4078938" cy="384000"/>
          </a:xfrm>
          <a:prstGeom prst="rect">
            <a:avLst/>
          </a:prstGeom>
          <a:solidFill>
            <a:schemeClr val="bg1"/>
          </a:solidFill>
        </p:spPr>
        <p:txBody>
          <a:bodyPr lIns="180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59171C-115F-644B-8F4F-EF1C9A9DC1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365" y="2786744"/>
            <a:ext cx="3370367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4531B1-6262-7E40-ACE7-1752F6440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6752" y="2786744"/>
            <a:ext cx="3370367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96B749-E89B-0D45-80F9-58AAF2266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01669" y="2786744"/>
            <a:ext cx="3370367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F2B00-95FA-ED4B-9CF0-4621171CB9E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2B38EC-42C5-2D4D-9C24-991FE8825E4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4A7AE45-58BA-2042-A78F-CBFE1A01DB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EF720-49EE-C74C-AA01-A3D5AF436A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7487BEB-0CD3-F042-8417-19A0E4F1DB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7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2611200"/>
            <a:ext cx="3047206" cy="4246419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3047206" y="2611581"/>
            <a:ext cx="3047206" cy="4246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6094412" y="2611581"/>
            <a:ext cx="3080798" cy="4246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169600"/>
            <a:ext cx="3047206" cy="384000"/>
          </a:xfrm>
          <a:prstGeom prst="rect">
            <a:avLst/>
          </a:prstGeom>
          <a:solidFill>
            <a:schemeClr val="bg1"/>
          </a:solidFill>
        </p:spPr>
        <p:txBody>
          <a:bodyPr lIns="288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206" y="2169600"/>
            <a:ext cx="3047206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4412" y="2169600"/>
            <a:ext cx="3080798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3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59171C-115F-644B-8F4F-EF1C9A9DC1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595" y="2786744"/>
            <a:ext cx="2697639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4531B1-6262-7E40-ACE7-1752F6440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391" y="2786744"/>
            <a:ext cx="2735706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96B749-E89B-0D45-80F9-58AAF2266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3305" y="2786744"/>
            <a:ext cx="2772700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2C4F5-E889-4244-A978-DAB4EC4CD24F}"/>
              </a:ext>
            </a:extLst>
          </p:cNvPr>
          <p:cNvSpPr/>
          <p:nvPr userDrawn="1"/>
        </p:nvSpPr>
        <p:spPr>
          <a:xfrm>
            <a:off x="9176246" y="2611581"/>
            <a:ext cx="3047206" cy="42464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A6B0751-C21E-C546-95E9-F1C8558994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9321" y="2169600"/>
            <a:ext cx="3019504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3945F3E-4DEA-7346-AF2A-FEA41D80E6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8214" y="2786744"/>
            <a:ext cx="2772700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914CE-DCF9-C447-B741-E675476E44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67556E1-8D2B-8048-99D1-95B20E6C0BA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374585D-4613-F642-9E15-2212E6E380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85ECB3-BC25-894B-BB26-800EF0BD65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292FA7B-56D9-424E-B875-FE5CBDA9A6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5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xt block +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FCC2EF-4C1E-D044-A249-235AF04BD179}"/>
              </a:ext>
            </a:extLst>
          </p:cNvPr>
          <p:cNvSpPr/>
          <p:nvPr userDrawn="1"/>
        </p:nvSpPr>
        <p:spPr>
          <a:xfrm>
            <a:off x="1186" y="2107200"/>
            <a:ext cx="3047206" cy="2130776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154FF1-C2CE-B04A-959A-F448A78906B5}"/>
              </a:ext>
            </a:extLst>
          </p:cNvPr>
          <p:cNvSpPr/>
          <p:nvPr userDrawn="1"/>
        </p:nvSpPr>
        <p:spPr>
          <a:xfrm>
            <a:off x="3047206" y="2107200"/>
            <a:ext cx="3047206" cy="2130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C24AB2-31E1-334E-830D-78DAB02F6C66}"/>
              </a:ext>
            </a:extLst>
          </p:cNvPr>
          <p:cNvSpPr/>
          <p:nvPr userDrawn="1"/>
        </p:nvSpPr>
        <p:spPr>
          <a:xfrm>
            <a:off x="6095599" y="2107200"/>
            <a:ext cx="3080798" cy="21307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A04357-3A94-C445-953C-1BFF52F04892}"/>
              </a:ext>
            </a:extLst>
          </p:cNvPr>
          <p:cNvSpPr/>
          <p:nvPr userDrawn="1"/>
        </p:nvSpPr>
        <p:spPr>
          <a:xfrm>
            <a:off x="9177432" y="2107200"/>
            <a:ext cx="3047206" cy="21307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8B38503-7B06-3C43-AB59-35B6D693B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23360"/>
            <a:ext cx="3047206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A1F2CD1-A464-5848-9F7D-C2E68CC1D31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206" y="4023360"/>
            <a:ext cx="3047206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87D296E-4843-F549-828E-097C7B1096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599" y="4023360"/>
            <a:ext cx="3080798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D5EF4-9D93-1D4C-BF12-513C1CEEAD4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246DA5B-6198-5944-B3D1-DBD338D21B4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FDA118-BFD3-F641-833F-AB2329F029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7161D0C-0808-FA42-B6CE-9150750D8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6" y="1719587"/>
            <a:ext cx="3047206" cy="384000"/>
          </a:xfrm>
          <a:prstGeom prst="rect">
            <a:avLst/>
          </a:prstGeom>
          <a:solidFill>
            <a:schemeClr val="bg1"/>
          </a:solidFill>
        </p:spPr>
        <p:txBody>
          <a:bodyPr lIns="288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74349B1-37E4-DA4B-9CE6-7555747B2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393" y="1719587"/>
            <a:ext cx="3047206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F489E2ED-DA69-754B-A9D2-760FBD2120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599" y="1712659"/>
            <a:ext cx="3080798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3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C531785-27DE-564C-9262-B6B20BB33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6626" y="2280591"/>
            <a:ext cx="2453304" cy="156576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F7B3251-CAF0-4F4B-97BA-B22ADD302B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7372" y="2280591"/>
            <a:ext cx="2641863" cy="1565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</a:lstStyle>
          <a:p>
            <a:pPr marL="143964" lvl="0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Click to edit Master text styles</a:t>
            </a:r>
          </a:p>
          <a:p>
            <a:pPr marL="143964" lvl="1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Second level</a:t>
            </a:r>
          </a:p>
          <a:p>
            <a:pPr marL="143964" lvl="2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Third level</a:t>
            </a:r>
          </a:p>
          <a:p>
            <a:pPr marL="143964" lvl="3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Fourth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3060597-DEAC-2943-930F-C27E36C0F9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4956" y="2280591"/>
            <a:ext cx="2672235" cy="153364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</a:lstStyle>
          <a:p>
            <a:pPr marL="143964" lvl="0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Click to edit Master text styles</a:t>
            </a:r>
          </a:p>
          <a:p>
            <a:pPr marL="143964" lvl="1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Second level</a:t>
            </a:r>
          </a:p>
          <a:p>
            <a:pPr marL="143964" lvl="2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Third level</a:t>
            </a:r>
          </a:p>
          <a:p>
            <a:pPr marL="143964" lvl="3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Fourth level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0F1B477-FC50-C34B-AA3B-135F805344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70507" y="1712659"/>
            <a:ext cx="3019504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BBB8BF6-48A2-014E-AEDA-6D75E1B738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8214" y="2280591"/>
            <a:ext cx="2646184" cy="1565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lang="en-US"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lang="en-US"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</a:lstStyle>
          <a:p>
            <a:pPr marL="143964" lvl="0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Click to edit Master text styles</a:t>
            </a:r>
          </a:p>
          <a:p>
            <a:pPr marL="143964" lvl="1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Second level</a:t>
            </a:r>
          </a:p>
          <a:p>
            <a:pPr marL="143964" lvl="2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Third level</a:t>
            </a:r>
          </a:p>
          <a:p>
            <a:pPr marL="143964" lvl="3" indent="-143964">
              <a:lnSpc>
                <a:spcPct val="100000"/>
              </a:lnSpc>
              <a:spcBef>
                <a:spcPts val="800"/>
              </a:spcBef>
            </a:pPr>
            <a:r>
              <a:rPr lang="en-US"/>
              <a:t>Fourth level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EA82952E-2983-8744-B099-9F639615D6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77432" y="4023360"/>
            <a:ext cx="3047206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EB4CEE6-7826-F843-BC51-11F0C8AFF1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83016" y="377825"/>
            <a:ext cx="11422790" cy="69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6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C528F-0A91-6E40-9E41-1AD172464D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D82A-2476-B745-88D2-A9E020F90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FD1-A44E-5945-9034-A48EAE833E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 algn="r"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9" y="0"/>
            <a:ext cx="3671158" cy="3429000"/>
          </a:xfrm>
          <a:prstGeom prst="rect">
            <a:avLst/>
          </a:prstGeom>
          <a:solidFill>
            <a:schemeClr val="bg1"/>
          </a:solidFill>
        </p:spPr>
        <p:txBody>
          <a:bodyPr lIns="144000" tIns="251999" rIns="144000" bIns="0" anchor="t"/>
          <a:lstStyle>
            <a:lvl1pPr marL="0" indent="0">
              <a:lnSpc>
                <a:spcPct val="80000"/>
              </a:lnSpc>
              <a:buNone/>
              <a:defRPr sz="4266" b="1" i="0" cap="all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C528F-0A91-6E40-9E41-1AD172464D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D82A-2476-B745-88D2-A9E020F90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FD1-A44E-5945-9034-A48EAE833E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4" y="0"/>
            <a:ext cx="5513992" cy="685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C528F-0A91-6E40-9E41-1AD172464D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D82A-2476-B745-88D2-A9E020F90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FD1-A44E-5945-9034-A48EAE833E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6B5F4E-0A77-3F44-AEA1-0B372AE29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670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1942" y="0"/>
            <a:ext cx="5313868" cy="685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AE2B7-0CA4-6A4C-B934-25E95E4C56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EABC3-9595-AB42-AB36-693F904E1A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FB3-0243-164A-8C30-D8F691FF14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4" y="0"/>
            <a:ext cx="5323300" cy="685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68E7D5-E14F-F84F-B823-EAE07E84AF5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9F55-D246-9548-AF22-9474DBAC6B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B7440-8513-E14D-AB61-845481B553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_QUOT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1942" y="0"/>
            <a:ext cx="5317555" cy="685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A1252-B431-4947-959C-66AF4214B4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C6442-C50C-F04D-8896-14DF865467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4EE19-2A50-8445-B5B9-1CA5D933F7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4" y="2235203"/>
            <a:ext cx="5243340" cy="1320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14235"/>
            <a:ext cx="5243340" cy="2159000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2A365-6D97-7A40-BB2E-070C92D900C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32CC2-58D2-0447-89BA-8B8F540FD4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E3C17-90A7-5C43-B30B-F6509E73E7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 + t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431" y="2235203"/>
            <a:ext cx="5328379" cy="1320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6330" y="3833193"/>
            <a:ext cx="5328379" cy="214004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7532D6-8687-5A43-B43F-9F7DAF011B5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B7ACC-FD65-1D4E-A826-A3C8D8A028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26EED-6637-6549-A2DE-D3A19BB8D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3rd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942" y="0"/>
            <a:ext cx="812588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4" y="2235203"/>
            <a:ext cx="3049020" cy="1320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3191"/>
            <a:ext cx="3057786" cy="2140043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2A365-6D97-7A40-BB2E-070C92D900C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32CC2-58D2-0447-89BA-8B8F540FD4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E3C17-90A7-5C43-B30B-F6509E73E7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8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2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3429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2235203"/>
            <a:ext cx="5261006" cy="1320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1903"/>
            <a:ext cx="4739191" cy="214133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A2764AD-6A18-8D46-AB8B-C6AB22F782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3431177"/>
            <a:ext cx="6094413" cy="3429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D9E090-DC44-5044-A513-D4905B4247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D2850F-9B09-5C40-A24A-B98F6B3DE7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65623-4C68-2143-B033-69B566886B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4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3072600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2235203"/>
            <a:ext cx="5331665" cy="1320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1903"/>
            <a:ext cx="4739191" cy="214133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31EA602-2BE9-7E4E-93E0-B3AE66B1F3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67012" y="0"/>
            <a:ext cx="3021813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90BF2FC-308A-4D45-8349-5B70D4150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412" y="3432000"/>
            <a:ext cx="3080798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87B1AD3-48D8-F144-935D-09F4CA2735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7012" y="3432000"/>
            <a:ext cx="3021813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A6D7B-5C17-7541-A674-1E77A6E1897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CCDE2F8-C274-414D-8914-B7009DBE42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1C1D56-7DBD-C649-89AF-0C11E4E2DE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4 pictures + tex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3080798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2235203"/>
            <a:ext cx="5278670" cy="1320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16001"/>
            <a:ext cx="4739191" cy="219956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31EA602-2BE9-7E4E-93E0-B3AE66B1F3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791" y="0"/>
            <a:ext cx="3047206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90BF2FC-308A-4D45-8349-5B70D4150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412" y="3439885"/>
            <a:ext cx="3080798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87B1AD3-48D8-F144-935D-09F4CA2735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70411" y="3439885"/>
            <a:ext cx="3047206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CEF35E0-72D7-4549-9AFC-FC6FB11EC8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2" y="3048000"/>
            <a:ext cx="3080798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89B1959-8ABF-9E4C-8C0E-77383022B2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1791" y="3048000"/>
            <a:ext cx="3047206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E98E7E5-3922-DE42-A23C-E8F6C5078D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70411" y="3432000"/>
            <a:ext cx="3047206" cy="384000"/>
          </a:xfrm>
          <a:prstGeom prst="rect">
            <a:avLst/>
          </a:prstGeom>
          <a:solidFill>
            <a:schemeClr val="accent3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15156D-B175-0D4C-9780-136CBDFFB9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4412" y="3432000"/>
            <a:ext cx="3080798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21FD92-2F2E-C84C-B4D6-4624BF0317D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415E4D-2E18-5B45-B19E-2BF5982818B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72066A-6B3A-F347-9847-0AD7A3101AB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horizontal_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58F4BA-AAC1-6547-90E5-42FDA51D75F1}"/>
              </a:ext>
            </a:extLst>
          </p:cNvPr>
          <p:cNvSpPr/>
          <p:nvPr userDrawn="1"/>
        </p:nvSpPr>
        <p:spPr>
          <a:xfrm>
            <a:off x="0" y="3429000"/>
            <a:ext cx="6094413" cy="3444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382016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382016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6924E-B5D9-2444-A22F-D10D38D679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424CD-AD33-D840-9AFE-C6B70F247A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5E61D-A656-9A46-9A76-69EFD8F88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337AD8-3AB0-5841-B9A0-27EFC8E5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halfhorizontal_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382016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382016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6924E-B5D9-2444-A22F-D10D38D679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424CD-AD33-D840-9AFE-C6B70F247A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5E61D-A656-9A46-9A76-69EFD8F88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horizontal_tex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58F4BA-AAC1-6547-90E5-42FDA51D75F1}"/>
              </a:ext>
            </a:extLst>
          </p:cNvPr>
          <p:cNvSpPr/>
          <p:nvPr userDrawn="1"/>
        </p:nvSpPr>
        <p:spPr>
          <a:xfrm>
            <a:off x="0" y="0"/>
            <a:ext cx="6094413" cy="3444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40640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40640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BB785-DB74-4A46-A6F4-AA0D7A3815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CD8D-3A4A-D148-8B12-1D6AEC38B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8993-732F-2D4D-9C1A-4387F737B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3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halfhorizontal_tex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40640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40640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BB785-DB74-4A46-A6F4-AA0D7A3815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CD8D-3A4A-D148-8B12-1D6AEC38B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8993-732F-2D4D-9C1A-4387F737B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2 pictur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967498-0C97-4447-8D14-73E26124138C}"/>
              </a:ext>
            </a:extLst>
          </p:cNvPr>
          <p:cNvSpPr/>
          <p:nvPr userDrawn="1"/>
        </p:nvSpPr>
        <p:spPr>
          <a:xfrm>
            <a:off x="6094354" y="3441053"/>
            <a:ext cx="6094413" cy="3432000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6094413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406403"/>
            <a:ext cx="5424027" cy="130386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7" y="1710267"/>
            <a:ext cx="5328319" cy="1215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66FFC21-2C78-594E-9F7B-B1BEC2914F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0"/>
            <a:ext cx="6094413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ED3ED1-0291-954F-AE72-584B66DF0C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6AC7D-823B-9F49-8205-D07E8FC193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5C0E3C-E137-AD46-AC51-E59BDC34E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6478" cy="7524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able Placeholder 4">
            <a:extLst>
              <a:ext uri="{FF2B5EF4-FFF2-40B4-BE49-F238E27FC236}">
                <a16:creationId xmlns:a16="http://schemas.microsoft.com/office/drawing/2014/main" id="{7C2C920C-2FA6-2F48-BD1A-8001379BDA73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383018" y="1257300"/>
            <a:ext cx="11427023" cy="51244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1219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6478" cy="7524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C04C3CC-137F-0647-8158-79A057D6326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83018" y="1246717"/>
            <a:ext cx="11427023" cy="515408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GB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6478" cy="7524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99ECB14B-F18B-D14F-B491-36669BC7C8CF}"/>
              </a:ext>
            </a:extLst>
          </p:cNvPr>
          <p:cNvSpPr>
            <a:spLocks noGrp="1"/>
          </p:cNvSpPr>
          <p:nvPr>
            <p:ph type="media" sz="quarter" idx="20"/>
          </p:nvPr>
        </p:nvSpPr>
        <p:spPr>
          <a:xfrm>
            <a:off x="383018" y="1246717"/>
            <a:ext cx="11427023" cy="515408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0598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6478" cy="7524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943F14-0526-5247-9232-1D7A0CFD39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3018" y="1246717"/>
            <a:ext cx="11427023" cy="515408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76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0B87A-C4C5-F344-A021-4B2F1A4F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00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D460FA-8C3F-CB40-9C62-6050CDE87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4943062"/>
            <a:ext cx="10046107" cy="788858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5606762"/>
            <a:ext cx="9141619" cy="981966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BE19-B64F-244A-A417-FCB42F907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90" y="190751"/>
            <a:ext cx="4207716" cy="22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3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sub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710266"/>
            <a:ext cx="11422791" cy="5667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19A40-CA05-974C-90A9-EBA0B2247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119247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96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</p:spTree>
    <p:extLst>
      <p:ext uri="{BB962C8B-B14F-4D97-AF65-F5344CB8AC3E}">
        <p14:creationId xmlns:p14="http://schemas.microsoft.com/office/powerpoint/2010/main" val="37381379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</p:spTree>
    <p:extLst>
      <p:ext uri="{BB962C8B-B14F-4D97-AF65-F5344CB8AC3E}">
        <p14:creationId xmlns:p14="http://schemas.microsoft.com/office/powerpoint/2010/main" val="40933500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44306" y="2031098"/>
            <a:ext cx="4583330" cy="1292966"/>
          </a:xfrm>
        </p:spPr>
        <p:txBody>
          <a:bodyPr anchor="t">
            <a:normAutofit/>
          </a:bodyPr>
          <a:lstStyle>
            <a:lvl1pPr algn="l">
              <a:defRPr sz="39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44306" y="3432041"/>
            <a:ext cx="4516809" cy="975983"/>
          </a:xfrm>
        </p:spPr>
        <p:txBody>
          <a:bodyPr>
            <a:normAutofit/>
          </a:bodyPr>
          <a:lstStyle>
            <a:lvl1pPr marL="0" indent="0" algn="l">
              <a:buNone/>
              <a:defRPr sz="2266">
                <a:solidFill>
                  <a:schemeClr val="accent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759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8" y="6103336"/>
            <a:ext cx="1306729" cy="679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27409" r="8855" b="29709"/>
          <a:stretch/>
        </p:blipFill>
        <p:spPr>
          <a:xfrm>
            <a:off x="10106568" y="6328169"/>
            <a:ext cx="2031472" cy="5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25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668018"/>
            <a:ext cx="238617" cy="7197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A0BF2-7445-ED4F-A92E-86CDF8FD6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0C779F-F9E3-4246-8462-17A67C226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4" y="1399359"/>
            <a:ext cx="568251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431552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41D36A-3A0B-6D44-A610-52F61CC79E34}"/>
              </a:ext>
            </a:extLst>
          </p:cNvPr>
          <p:cNvSpPr/>
          <p:nvPr userDrawn="1"/>
        </p:nvSpPr>
        <p:spPr>
          <a:xfrm>
            <a:off x="0" y="-7914"/>
            <a:ext cx="2485254" cy="6869734"/>
          </a:xfrm>
          <a:custGeom>
            <a:avLst/>
            <a:gdLst>
              <a:gd name="connsiteX0" fmla="*/ 1864426 w 1864426"/>
              <a:gd name="connsiteY0" fmla="*/ 0 h 5153891"/>
              <a:gd name="connsiteX1" fmla="*/ 700645 w 1864426"/>
              <a:gd name="connsiteY1" fmla="*/ 5153891 h 5153891"/>
              <a:gd name="connsiteX2" fmla="*/ 0 w 1864426"/>
              <a:gd name="connsiteY2" fmla="*/ 5153891 h 5153891"/>
              <a:gd name="connsiteX3" fmla="*/ 0 w 1864426"/>
              <a:gd name="connsiteY3" fmla="*/ 5938 h 5153891"/>
              <a:gd name="connsiteX4" fmla="*/ 1864426 w 1864426"/>
              <a:gd name="connsiteY4" fmla="*/ 0 h 51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426" h="5153891">
                <a:moveTo>
                  <a:pt x="1864426" y="0"/>
                </a:moveTo>
                <a:lnTo>
                  <a:pt x="700645" y="5153891"/>
                </a:lnTo>
                <a:lnTo>
                  <a:pt x="0" y="5153891"/>
                </a:lnTo>
                <a:lnTo>
                  <a:pt x="0" y="5938"/>
                </a:lnTo>
                <a:lnTo>
                  <a:pt x="18644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F16CD-42D1-3042-B537-51ACF6155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1A74E-737E-7148-9D64-7134F9B80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25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ED8E853-3FD7-EC46-928D-98A5C2374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254" y="1423104"/>
            <a:ext cx="371073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91C9F-9905-4B4B-8190-3FDCC7A289F0}"/>
              </a:ext>
            </a:extLst>
          </p:cNvPr>
          <p:cNvSpPr/>
          <p:nvPr userDrawn="1"/>
        </p:nvSpPr>
        <p:spPr>
          <a:xfrm>
            <a:off x="6331858" y="1423104"/>
            <a:ext cx="5374164" cy="3879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B0122-D2FC-E645-B8C0-5E59F61F7749}"/>
              </a:ext>
            </a:extLst>
          </p:cNvPr>
          <p:cNvSpPr txBox="1"/>
          <p:nvPr userDrawn="1"/>
        </p:nvSpPr>
        <p:spPr>
          <a:xfrm>
            <a:off x="6983347" y="3036394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</p:spTree>
    <p:extLst>
      <p:ext uri="{BB962C8B-B14F-4D97-AF65-F5344CB8AC3E}">
        <p14:creationId xmlns:p14="http://schemas.microsoft.com/office/powerpoint/2010/main" val="7940079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41D36A-3A0B-6D44-A610-52F61CC79E34}"/>
              </a:ext>
            </a:extLst>
          </p:cNvPr>
          <p:cNvSpPr/>
          <p:nvPr userDrawn="1"/>
        </p:nvSpPr>
        <p:spPr>
          <a:xfrm>
            <a:off x="0" y="-7914"/>
            <a:ext cx="2485254" cy="6869734"/>
          </a:xfrm>
          <a:custGeom>
            <a:avLst/>
            <a:gdLst>
              <a:gd name="connsiteX0" fmla="*/ 1864426 w 1864426"/>
              <a:gd name="connsiteY0" fmla="*/ 0 h 5153891"/>
              <a:gd name="connsiteX1" fmla="*/ 700645 w 1864426"/>
              <a:gd name="connsiteY1" fmla="*/ 5153891 h 5153891"/>
              <a:gd name="connsiteX2" fmla="*/ 0 w 1864426"/>
              <a:gd name="connsiteY2" fmla="*/ 5153891 h 5153891"/>
              <a:gd name="connsiteX3" fmla="*/ 0 w 1864426"/>
              <a:gd name="connsiteY3" fmla="*/ 5938 h 5153891"/>
              <a:gd name="connsiteX4" fmla="*/ 1864426 w 1864426"/>
              <a:gd name="connsiteY4" fmla="*/ 0 h 51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426" h="5153891">
                <a:moveTo>
                  <a:pt x="1864426" y="0"/>
                </a:moveTo>
                <a:lnTo>
                  <a:pt x="700645" y="5153891"/>
                </a:lnTo>
                <a:lnTo>
                  <a:pt x="0" y="5153891"/>
                </a:lnTo>
                <a:lnTo>
                  <a:pt x="0" y="5938"/>
                </a:lnTo>
                <a:lnTo>
                  <a:pt x="186442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254" y="1423104"/>
            <a:ext cx="371073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423104"/>
            <a:ext cx="5374164" cy="3879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036394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F16CD-42D1-3042-B537-51ACF6155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520DFD-3E56-4D49-9DA1-BA6A58C4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25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8451137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4" y="1943641"/>
            <a:ext cx="568251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1195435"/>
            <a:ext cx="238617" cy="719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825626"/>
            <a:ext cx="5374164" cy="3477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1DCC-A5FD-4845-A3B3-E60428558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F9E01B-E510-0144-87F6-9BA3D611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1295714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1639231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4" y="1943641"/>
            <a:ext cx="5682512" cy="4351338"/>
          </a:xfrm>
        </p:spPr>
        <p:txBody>
          <a:bodyPr/>
          <a:lstStyle>
            <a:lvl2pPr marL="6349" indent="0"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1195435"/>
            <a:ext cx="238617" cy="719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825626"/>
            <a:ext cx="5374164" cy="3477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1DCC-A5FD-4845-A3B3-E60428558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F9E01B-E510-0144-87F6-9BA3D611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1295714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5193472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44306" y="2031098"/>
            <a:ext cx="4583330" cy="1292966"/>
          </a:xfrm>
        </p:spPr>
        <p:txBody>
          <a:bodyPr anchor="t">
            <a:normAutofit/>
          </a:bodyPr>
          <a:lstStyle>
            <a:lvl1pPr algn="l">
              <a:defRPr sz="39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44306" y="3432041"/>
            <a:ext cx="4516809" cy="975983"/>
          </a:xfrm>
        </p:spPr>
        <p:txBody>
          <a:bodyPr>
            <a:normAutofit/>
          </a:bodyPr>
          <a:lstStyle>
            <a:lvl1pPr marL="0" indent="0" algn="l">
              <a:buNone/>
              <a:defRPr sz="2266">
                <a:solidFill>
                  <a:schemeClr val="accent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3601E-2A9D-0B4D-B596-0E1183F3F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4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488789"/>
            <a:ext cx="11422791" cy="5667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rgbClr val="7A7E80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19A40-CA05-974C-90A9-EBA0B22476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2204443"/>
            <a:ext cx="11426480" cy="119247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solidFill>
                  <a:schemeClr val="accent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87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8F3D2-BE09-F041-8C2C-080C6170B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64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C3E1F-DDDE-5643-949A-44DCB6B77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790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AEE27-8404-B94F-92E2-B5BFB5F0A792}"/>
              </a:ext>
            </a:extLst>
          </p:cNvPr>
          <p:cNvSpPr/>
          <p:nvPr userDrawn="1"/>
        </p:nvSpPr>
        <p:spPr>
          <a:xfrm>
            <a:off x="2064379" y="2621728"/>
            <a:ext cx="2865164" cy="1614546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7846A-C856-8145-843B-F4BB66526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6" y="2955013"/>
            <a:ext cx="1912968" cy="9479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48B881-B919-EE4B-BFBE-EDCCD3172AE6}"/>
              </a:ext>
            </a:extLst>
          </p:cNvPr>
          <p:cNvSpPr/>
          <p:nvPr userDrawn="1"/>
        </p:nvSpPr>
        <p:spPr>
          <a:xfrm>
            <a:off x="7052107" y="0"/>
            <a:ext cx="51367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EB5A2-4F62-5D44-96B3-AD1A2D2CA3FB}"/>
              </a:ext>
            </a:extLst>
          </p:cNvPr>
          <p:cNvGrpSpPr/>
          <p:nvPr userDrawn="1"/>
        </p:nvGrpSpPr>
        <p:grpSpPr>
          <a:xfrm>
            <a:off x="7714686" y="1067586"/>
            <a:ext cx="838972" cy="4722831"/>
            <a:chOff x="5902036" y="1313265"/>
            <a:chExt cx="629393" cy="35432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CAD673-7C16-1D47-B255-A221F9F9060B}"/>
                </a:ext>
              </a:extLst>
            </p:cNvPr>
            <p:cNvSpPr/>
            <p:nvPr userDrawn="1"/>
          </p:nvSpPr>
          <p:spPr>
            <a:xfrm>
              <a:off x="5902036" y="131326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283EA-1192-9244-9331-E9E2976317B0}"/>
                </a:ext>
              </a:extLst>
            </p:cNvPr>
            <p:cNvSpPr/>
            <p:nvPr userDrawn="1"/>
          </p:nvSpPr>
          <p:spPr>
            <a:xfrm>
              <a:off x="5902036" y="2284540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D5825-86B9-F640-BAE3-1DD10E25C704}"/>
                </a:ext>
              </a:extLst>
            </p:cNvPr>
            <p:cNvSpPr/>
            <p:nvPr userDrawn="1"/>
          </p:nvSpPr>
          <p:spPr>
            <a:xfrm>
              <a:off x="5902036" y="325581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C4298B-339D-A941-9475-FAAEF5C9A68B}"/>
                </a:ext>
              </a:extLst>
            </p:cNvPr>
            <p:cNvSpPr/>
            <p:nvPr userDrawn="1"/>
          </p:nvSpPr>
          <p:spPr>
            <a:xfrm>
              <a:off x="5902036" y="4227089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24747245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8B881-B919-EE4B-BFBE-EDCCD3172AE6}"/>
              </a:ext>
            </a:extLst>
          </p:cNvPr>
          <p:cNvSpPr/>
          <p:nvPr userDrawn="1"/>
        </p:nvSpPr>
        <p:spPr>
          <a:xfrm>
            <a:off x="7052105" y="0"/>
            <a:ext cx="51367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AEE27-8404-B94F-92E2-B5BFB5F0A792}"/>
              </a:ext>
            </a:extLst>
          </p:cNvPr>
          <p:cNvSpPr/>
          <p:nvPr userDrawn="1"/>
        </p:nvSpPr>
        <p:spPr>
          <a:xfrm>
            <a:off x="2064379" y="2621728"/>
            <a:ext cx="2865164" cy="1614546"/>
          </a:xfrm>
          <a:prstGeom prst="rect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7846A-C856-8145-843B-F4BB66526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6" y="2955013"/>
            <a:ext cx="1912968" cy="947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EB5A2-4F62-5D44-96B3-AD1A2D2CA3FB}"/>
              </a:ext>
            </a:extLst>
          </p:cNvPr>
          <p:cNvGrpSpPr/>
          <p:nvPr userDrawn="1"/>
        </p:nvGrpSpPr>
        <p:grpSpPr>
          <a:xfrm>
            <a:off x="7714686" y="1067586"/>
            <a:ext cx="838972" cy="4722831"/>
            <a:chOff x="5902036" y="1313265"/>
            <a:chExt cx="629393" cy="35432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CAD673-7C16-1D47-B255-A221F9F9060B}"/>
                </a:ext>
              </a:extLst>
            </p:cNvPr>
            <p:cNvSpPr/>
            <p:nvPr userDrawn="1"/>
          </p:nvSpPr>
          <p:spPr>
            <a:xfrm>
              <a:off x="5902036" y="131326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283EA-1192-9244-9331-E9E2976317B0}"/>
                </a:ext>
              </a:extLst>
            </p:cNvPr>
            <p:cNvSpPr/>
            <p:nvPr userDrawn="1"/>
          </p:nvSpPr>
          <p:spPr>
            <a:xfrm>
              <a:off x="5902036" y="2284540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D5825-86B9-F640-BAE3-1DD10E25C704}"/>
                </a:ext>
              </a:extLst>
            </p:cNvPr>
            <p:cNvSpPr/>
            <p:nvPr userDrawn="1"/>
          </p:nvSpPr>
          <p:spPr>
            <a:xfrm>
              <a:off x="5902036" y="325581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C4298B-339D-A941-9475-FAAEF5C9A68B}"/>
                </a:ext>
              </a:extLst>
            </p:cNvPr>
            <p:cNvSpPr/>
            <p:nvPr userDrawn="1"/>
          </p:nvSpPr>
          <p:spPr>
            <a:xfrm>
              <a:off x="5902036" y="4227089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36149433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02EE8A-F064-3A41-A9B8-317AFBA39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88825" cy="685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4123452"/>
            <a:ext cx="10046107" cy="788858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5203125"/>
            <a:ext cx="9141619" cy="1294630"/>
          </a:xfrm>
        </p:spPr>
        <p:txBody>
          <a:bodyPr>
            <a:normAutofit/>
          </a:bodyPr>
          <a:lstStyle>
            <a:lvl1pPr marL="0" indent="0" algn="ctr">
              <a:lnSpc>
                <a:spcPts val="2053"/>
              </a:lnSpc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err="1"/>
              <a:t>info@geoint.co.za</a:t>
            </a:r>
            <a:endParaRPr lang="en-US" dirty="0"/>
          </a:p>
          <a:p>
            <a:r>
              <a:rPr lang="en-US" dirty="0"/>
              <a:t>011 777 7777</a:t>
            </a:r>
          </a:p>
          <a:p>
            <a:r>
              <a:rPr lang="en-US" dirty="0" err="1"/>
              <a:t>www.geoint.africa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BE19-B64F-244A-A417-FCB42F907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935" y="1254895"/>
            <a:ext cx="4040955" cy="21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794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F13B-0C5F-444A-89EF-B0AF026BF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GeoInt</a:t>
            </a:r>
            <a:r>
              <a:rPr lang="en-US" dirty="0"/>
              <a:t> Icons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4C9A66B-ABEC-8143-A1A2-E9CFDF1B4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2026525"/>
            <a:ext cx="711015" cy="71098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CAE6F0F-A051-5346-BB23-F2DCD643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2868415"/>
            <a:ext cx="711015" cy="71098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AC2FB67-4428-044F-B171-FEBFC94D9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3710304"/>
            <a:ext cx="711015" cy="71098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CF0D045-9324-BB4E-8D63-F5E5C92495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4552195"/>
            <a:ext cx="711015" cy="71098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AE67AFB-4541-9B42-96F8-81321AECE4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5394086"/>
            <a:ext cx="711015" cy="71098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561B0C3-E103-F840-A691-7F95A2C949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2026525"/>
            <a:ext cx="711015" cy="71098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D5D7F33-4231-BA49-8A68-4337E9CA5D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2868415"/>
            <a:ext cx="711015" cy="71098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0A9F567-B2A3-A64C-B0F5-8786F85445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3710304"/>
            <a:ext cx="711015" cy="71098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49A710F-7EE1-3942-9B1C-081C00B87F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4552195"/>
            <a:ext cx="711015" cy="71098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3D8DB63-4522-CE4B-9C06-042C8CA3BF9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5394086"/>
            <a:ext cx="711015" cy="71098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C5E10F7-3657-1446-B8E7-9649E8A4290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2026525"/>
            <a:ext cx="711015" cy="71098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8CCC10F-1241-E341-80DF-C4F5F3F69E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2868415"/>
            <a:ext cx="711015" cy="71098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5CC377D-B919-3C45-992F-CAE63A2AC1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3710304"/>
            <a:ext cx="711015" cy="71098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FC5928F-9A2D-9F47-9FF1-AE82347B4B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4552195"/>
            <a:ext cx="711015" cy="71098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41C4515-1771-3B4C-87F7-D2B23D33D9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5394086"/>
            <a:ext cx="711015" cy="71098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1C70C3-DFD6-E64B-B6DB-771ADD2DF4E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2026525"/>
            <a:ext cx="711015" cy="71098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BB6552D-3CFF-4F46-A936-A41B35AD252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2868415"/>
            <a:ext cx="711015" cy="71098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43C993B-C81C-A046-92DD-C338765C2F7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3710304"/>
            <a:ext cx="711015" cy="71098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04F96BE-42BB-434F-8798-9AACB9E5787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4552195"/>
            <a:ext cx="711015" cy="710980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0681CF36-5161-2C48-94C9-E47B9CC796C5}"/>
              </a:ext>
            </a:extLst>
          </p:cNvPr>
          <p:cNvSpPr/>
          <p:nvPr userDrawn="1"/>
        </p:nvSpPr>
        <p:spPr>
          <a:xfrm>
            <a:off x="6466409" y="0"/>
            <a:ext cx="572241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DF3E1705-62EE-9047-8B11-FAC2457F88C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5394086"/>
            <a:ext cx="711015" cy="71098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66D0EF6-C54E-0941-B913-920CBD5F01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2026525"/>
            <a:ext cx="711015" cy="71098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2D5CC555-5B29-524F-9D35-096D870D223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2868415"/>
            <a:ext cx="711015" cy="71098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2457D8D-C4D6-FE43-8518-7864A41A991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3710304"/>
            <a:ext cx="711015" cy="71098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757C9C1-26ED-4D4F-9771-E923A6715FB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4552195"/>
            <a:ext cx="711015" cy="71098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CF000FFB-BDA4-2C4F-AA1B-404BE2408E5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5394086"/>
            <a:ext cx="711015" cy="71098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F4362EB-3DE9-7148-9DA5-03953A85269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2026525"/>
            <a:ext cx="711015" cy="71098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E197DA4-F075-8643-B73C-759F4B554D5B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2868415"/>
            <a:ext cx="711015" cy="71098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F8DA1FC9-0D67-A440-A4C7-F830F1374B0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3710304"/>
            <a:ext cx="711015" cy="71098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A037B6C8-58DA-5C41-A2B0-A908F7A6D38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4552195"/>
            <a:ext cx="711015" cy="71098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7D8D736-4E01-454F-BC7B-81562CD097FC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5394086"/>
            <a:ext cx="711015" cy="71098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71D08B8-71BE-1449-8BD8-81880DF7CF24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2026525"/>
            <a:ext cx="711015" cy="71098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9CC0065-E710-044C-BDE2-2EB41783924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2868415"/>
            <a:ext cx="711015" cy="71098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48D7275-9F75-EB43-B7CE-0C609F3D434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3710304"/>
            <a:ext cx="711015" cy="71098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67D3418-248E-9C41-BF4F-D962967D979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4552195"/>
            <a:ext cx="711015" cy="71098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9265011-0553-8B41-A620-72D4272C02B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5394086"/>
            <a:ext cx="711015" cy="71098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986E6CC-FF5F-ED42-90A9-AF5D4ED35D7B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2026525"/>
            <a:ext cx="711015" cy="71098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D2957415-A5A6-3443-A256-7498DA11168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2868415"/>
            <a:ext cx="711015" cy="71098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40F6375F-1900-5F45-AE91-C7E4482393EC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3710304"/>
            <a:ext cx="711015" cy="71098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F4DB7CCC-D8EA-DE43-9C41-4E0B48202E2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4552195"/>
            <a:ext cx="711015" cy="71098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BCBD85F0-194F-044F-B4ED-ACD200FC1E2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5394086"/>
            <a:ext cx="711015" cy="710980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B577C988-AEC1-7D4F-B1EF-92C2CC8D79F8}"/>
              </a:ext>
            </a:extLst>
          </p:cNvPr>
          <p:cNvSpPr/>
          <p:nvPr userDrawn="1"/>
        </p:nvSpPr>
        <p:spPr>
          <a:xfrm>
            <a:off x="825229" y="1297328"/>
            <a:ext cx="3634585" cy="359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(Access your icons in the Slide Master)</a:t>
            </a:r>
          </a:p>
        </p:txBody>
      </p:sp>
    </p:spTree>
    <p:extLst>
      <p:ext uri="{BB962C8B-B14F-4D97-AF65-F5344CB8AC3E}">
        <p14:creationId xmlns:p14="http://schemas.microsoft.com/office/powerpoint/2010/main" val="29750478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F13B-0C5F-444A-89EF-B0AF026BF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GeoInt</a:t>
            </a:r>
            <a:r>
              <a:rPr lang="en-US" dirty="0"/>
              <a:t>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32944-FC91-FC46-BBF6-F8D0B737A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61" y="1905677"/>
            <a:ext cx="2726342" cy="181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21BAF-96B0-3A4E-ADB3-BABB4A354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61" y="3896109"/>
            <a:ext cx="2725497" cy="181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EA4CE-1A3D-8047-8A2D-F57B91DFF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216" y="3896109"/>
            <a:ext cx="2726342" cy="1817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B35F8-C750-194C-91F8-8EAC75DB94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932" y="1905677"/>
            <a:ext cx="2720626" cy="1817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6D9A7-F6E4-B04C-BF28-53EACD32B4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18" y="1905677"/>
            <a:ext cx="2720627" cy="1813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5355B3-F872-D44E-BC4E-D406003885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024" y="3896109"/>
            <a:ext cx="2776622" cy="18158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4E1E7D-61E0-704A-A8E4-147E910CA31C}"/>
              </a:ext>
            </a:extLst>
          </p:cNvPr>
          <p:cNvSpPr/>
          <p:nvPr userDrawn="1"/>
        </p:nvSpPr>
        <p:spPr>
          <a:xfrm>
            <a:off x="825228" y="1297328"/>
            <a:ext cx="3804503" cy="359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(Access your images in the Slide Master)</a:t>
            </a:r>
          </a:p>
        </p:txBody>
      </p:sp>
    </p:spTree>
    <p:extLst>
      <p:ext uri="{BB962C8B-B14F-4D97-AF65-F5344CB8AC3E}">
        <p14:creationId xmlns:p14="http://schemas.microsoft.com/office/powerpoint/2010/main" val="18822499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1122364"/>
            <a:ext cx="10046107" cy="2387600"/>
          </a:xfrm>
        </p:spPr>
        <p:txBody>
          <a:bodyPr anchor="b">
            <a:normAutofit/>
          </a:bodyPr>
          <a:lstStyle>
            <a:lvl1pPr algn="ctr">
              <a:defRPr sz="3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9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66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44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793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634" y="1709739"/>
            <a:ext cx="10512862" cy="2852737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5896BA-C8B8-3C45-AD3A-A44DE7BDD00E}"/>
              </a:ext>
            </a:extLst>
          </p:cNvPr>
          <p:cNvSpPr/>
          <p:nvPr userDrawn="1"/>
        </p:nvSpPr>
        <p:spPr>
          <a:xfrm>
            <a:off x="220366" y="1575819"/>
            <a:ext cx="238617" cy="719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615037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4422" y="2428243"/>
            <a:ext cx="5441388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1" y="2428243"/>
            <a:ext cx="5423975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1A69AD-77ED-D44B-8ADA-E92E9B822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69976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19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6"/>
            <a:ext cx="518025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6"/>
            <a:ext cx="518025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586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4"/>
            <a:ext cx="5156443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4"/>
            <a:ext cx="518183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019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628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758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457201"/>
            <a:ext cx="3931213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399"/>
            <a:ext cx="3931213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506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457201"/>
            <a:ext cx="3931213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399"/>
            <a:ext cx="3931213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82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482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4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4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351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D460FA-8C3F-CB40-9C62-6050CDE87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4943062"/>
            <a:ext cx="10046107" cy="788858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5606762"/>
            <a:ext cx="9141619" cy="981966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BE19-B64F-244A-A417-FCB42F907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90" y="190751"/>
            <a:ext cx="4207716" cy="22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35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</p:spTree>
    <p:extLst>
      <p:ext uri="{BB962C8B-B14F-4D97-AF65-F5344CB8AC3E}">
        <p14:creationId xmlns:p14="http://schemas.microsoft.com/office/powerpoint/2010/main" val="3418242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8290" y="2428243"/>
            <a:ext cx="4329893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1" y="2428243"/>
            <a:ext cx="4316037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1A69AD-77ED-D44B-8ADA-E92E9B822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69976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9A7437-241A-524D-A630-91BCCE44C2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0005" y="2427818"/>
            <a:ext cx="2798820" cy="4040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17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L" sz="1600" b="0" i="0">
                <a:latin typeface="Noway" panose="02000506000000020004" pitchFamily="2" charset="77"/>
              </a:defRPr>
            </a:lvl1pPr>
          </a:lstStyle>
          <a:p>
            <a:pPr marL="143964" marR="0" lvl="0" indent="-143964" algn="l" defTabSz="91417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</p:spTree>
    <p:extLst>
      <p:ext uri="{BB962C8B-B14F-4D97-AF65-F5344CB8AC3E}">
        <p14:creationId xmlns:p14="http://schemas.microsoft.com/office/powerpoint/2010/main" val="15438460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44306" y="2031098"/>
            <a:ext cx="4583330" cy="1292966"/>
          </a:xfrm>
        </p:spPr>
        <p:txBody>
          <a:bodyPr anchor="t">
            <a:normAutofit/>
          </a:bodyPr>
          <a:lstStyle>
            <a:lvl1pPr algn="l">
              <a:defRPr sz="39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44306" y="3432041"/>
            <a:ext cx="4516809" cy="975983"/>
          </a:xfrm>
        </p:spPr>
        <p:txBody>
          <a:bodyPr>
            <a:normAutofit/>
          </a:bodyPr>
          <a:lstStyle>
            <a:lvl1pPr marL="0" indent="0" algn="l">
              <a:buNone/>
              <a:defRPr sz="2266">
                <a:solidFill>
                  <a:schemeClr val="accent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4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8" y="6103336"/>
            <a:ext cx="1306729" cy="679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27409" r="8855" b="29709"/>
          <a:stretch/>
        </p:blipFill>
        <p:spPr>
          <a:xfrm>
            <a:off x="10106568" y="6328169"/>
            <a:ext cx="2031472" cy="5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98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668018"/>
            <a:ext cx="238617" cy="7197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A0BF2-7445-ED4F-A92E-86CDF8FD6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0C779F-F9E3-4246-8462-17A67C226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4" y="1399359"/>
            <a:ext cx="568251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51441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41D36A-3A0B-6D44-A610-52F61CC79E34}"/>
              </a:ext>
            </a:extLst>
          </p:cNvPr>
          <p:cNvSpPr/>
          <p:nvPr userDrawn="1"/>
        </p:nvSpPr>
        <p:spPr>
          <a:xfrm>
            <a:off x="0" y="-7914"/>
            <a:ext cx="2485254" cy="6869734"/>
          </a:xfrm>
          <a:custGeom>
            <a:avLst/>
            <a:gdLst>
              <a:gd name="connsiteX0" fmla="*/ 1864426 w 1864426"/>
              <a:gd name="connsiteY0" fmla="*/ 0 h 5153891"/>
              <a:gd name="connsiteX1" fmla="*/ 700645 w 1864426"/>
              <a:gd name="connsiteY1" fmla="*/ 5153891 h 5153891"/>
              <a:gd name="connsiteX2" fmla="*/ 0 w 1864426"/>
              <a:gd name="connsiteY2" fmla="*/ 5153891 h 5153891"/>
              <a:gd name="connsiteX3" fmla="*/ 0 w 1864426"/>
              <a:gd name="connsiteY3" fmla="*/ 5938 h 5153891"/>
              <a:gd name="connsiteX4" fmla="*/ 1864426 w 1864426"/>
              <a:gd name="connsiteY4" fmla="*/ 0 h 51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426" h="5153891">
                <a:moveTo>
                  <a:pt x="1864426" y="0"/>
                </a:moveTo>
                <a:lnTo>
                  <a:pt x="700645" y="5153891"/>
                </a:lnTo>
                <a:lnTo>
                  <a:pt x="0" y="5153891"/>
                </a:lnTo>
                <a:lnTo>
                  <a:pt x="0" y="5938"/>
                </a:lnTo>
                <a:lnTo>
                  <a:pt x="18644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F16CD-42D1-3042-B537-51ACF6155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1A74E-737E-7148-9D64-7134F9B80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25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ED8E853-3FD7-EC46-928D-98A5C2374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254" y="1423104"/>
            <a:ext cx="371073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91C9F-9905-4B4B-8190-3FDCC7A289F0}"/>
              </a:ext>
            </a:extLst>
          </p:cNvPr>
          <p:cNvSpPr/>
          <p:nvPr userDrawn="1"/>
        </p:nvSpPr>
        <p:spPr>
          <a:xfrm>
            <a:off x="6331858" y="1423104"/>
            <a:ext cx="5374164" cy="3879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B0122-D2FC-E645-B8C0-5E59F61F7749}"/>
              </a:ext>
            </a:extLst>
          </p:cNvPr>
          <p:cNvSpPr txBox="1"/>
          <p:nvPr userDrawn="1"/>
        </p:nvSpPr>
        <p:spPr>
          <a:xfrm>
            <a:off x="6983347" y="3036394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</p:spTree>
    <p:extLst>
      <p:ext uri="{BB962C8B-B14F-4D97-AF65-F5344CB8AC3E}">
        <p14:creationId xmlns:p14="http://schemas.microsoft.com/office/powerpoint/2010/main" val="21562470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41D36A-3A0B-6D44-A610-52F61CC79E34}"/>
              </a:ext>
            </a:extLst>
          </p:cNvPr>
          <p:cNvSpPr/>
          <p:nvPr userDrawn="1"/>
        </p:nvSpPr>
        <p:spPr>
          <a:xfrm>
            <a:off x="0" y="-7914"/>
            <a:ext cx="2485254" cy="6869734"/>
          </a:xfrm>
          <a:custGeom>
            <a:avLst/>
            <a:gdLst>
              <a:gd name="connsiteX0" fmla="*/ 1864426 w 1864426"/>
              <a:gd name="connsiteY0" fmla="*/ 0 h 5153891"/>
              <a:gd name="connsiteX1" fmla="*/ 700645 w 1864426"/>
              <a:gd name="connsiteY1" fmla="*/ 5153891 h 5153891"/>
              <a:gd name="connsiteX2" fmla="*/ 0 w 1864426"/>
              <a:gd name="connsiteY2" fmla="*/ 5153891 h 5153891"/>
              <a:gd name="connsiteX3" fmla="*/ 0 w 1864426"/>
              <a:gd name="connsiteY3" fmla="*/ 5938 h 5153891"/>
              <a:gd name="connsiteX4" fmla="*/ 1864426 w 1864426"/>
              <a:gd name="connsiteY4" fmla="*/ 0 h 51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426" h="5153891">
                <a:moveTo>
                  <a:pt x="1864426" y="0"/>
                </a:moveTo>
                <a:lnTo>
                  <a:pt x="700645" y="5153891"/>
                </a:lnTo>
                <a:lnTo>
                  <a:pt x="0" y="5153891"/>
                </a:lnTo>
                <a:lnTo>
                  <a:pt x="0" y="5938"/>
                </a:lnTo>
                <a:lnTo>
                  <a:pt x="186442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254" y="1423104"/>
            <a:ext cx="371073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423104"/>
            <a:ext cx="5374164" cy="3879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036394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F16CD-42D1-3042-B537-51ACF6155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520DFD-3E56-4D49-9DA1-BA6A58C4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25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39535463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4" y="1943641"/>
            <a:ext cx="568251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1195435"/>
            <a:ext cx="238617" cy="719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825626"/>
            <a:ext cx="5374164" cy="3477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1DCC-A5FD-4845-A3B3-E60428558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F9E01B-E510-0144-87F6-9BA3D611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1295714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32452010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4" y="1943641"/>
            <a:ext cx="5682512" cy="4351338"/>
          </a:xfrm>
        </p:spPr>
        <p:txBody>
          <a:bodyPr/>
          <a:lstStyle>
            <a:lvl2pPr marL="6349" indent="0"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1195435"/>
            <a:ext cx="238617" cy="719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825626"/>
            <a:ext cx="5374164" cy="3477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1DCC-A5FD-4845-A3B3-E60428558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F9E01B-E510-0144-87F6-9BA3D611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1295714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27882577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44306" y="2031098"/>
            <a:ext cx="4583330" cy="1292966"/>
          </a:xfrm>
        </p:spPr>
        <p:txBody>
          <a:bodyPr anchor="t">
            <a:normAutofit/>
          </a:bodyPr>
          <a:lstStyle>
            <a:lvl1pPr algn="l">
              <a:defRPr sz="39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44306" y="3432041"/>
            <a:ext cx="4516809" cy="975983"/>
          </a:xfrm>
        </p:spPr>
        <p:txBody>
          <a:bodyPr>
            <a:normAutofit/>
          </a:bodyPr>
          <a:lstStyle>
            <a:lvl1pPr marL="0" indent="0" algn="l">
              <a:buNone/>
              <a:defRPr sz="2266">
                <a:solidFill>
                  <a:schemeClr val="accent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3601E-2A9D-0B4D-B596-0E1183F3F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14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8F3D2-BE09-F041-8C2C-080C6170B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5916" y="2428243"/>
            <a:ext cx="4329893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88057" y="2428243"/>
            <a:ext cx="4316037" cy="404029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1A69AD-77ED-D44B-8ADA-E92E9B822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69976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9A7437-241A-524D-A630-91BCCE44C2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427818"/>
            <a:ext cx="2798820" cy="40407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17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L" sz="1600" b="0" i="0">
                <a:latin typeface="Noway" panose="02000506000000020004" pitchFamily="2" charset="77"/>
              </a:defRPr>
            </a:lvl1pPr>
          </a:lstStyle>
          <a:p>
            <a:pPr marL="143964" marR="0" lvl="0" indent="-143964" algn="l" defTabSz="91417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C3E1F-DDDE-5643-949A-44DCB6B77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5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AEE27-8404-B94F-92E2-B5BFB5F0A792}"/>
              </a:ext>
            </a:extLst>
          </p:cNvPr>
          <p:cNvSpPr/>
          <p:nvPr userDrawn="1"/>
        </p:nvSpPr>
        <p:spPr>
          <a:xfrm>
            <a:off x="2064379" y="2621728"/>
            <a:ext cx="2865164" cy="1614546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7846A-C856-8145-843B-F4BB66526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6" y="2955013"/>
            <a:ext cx="1912968" cy="9479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48B881-B919-EE4B-BFBE-EDCCD3172AE6}"/>
              </a:ext>
            </a:extLst>
          </p:cNvPr>
          <p:cNvSpPr/>
          <p:nvPr userDrawn="1"/>
        </p:nvSpPr>
        <p:spPr>
          <a:xfrm>
            <a:off x="7052107" y="0"/>
            <a:ext cx="51367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EB5A2-4F62-5D44-96B3-AD1A2D2CA3FB}"/>
              </a:ext>
            </a:extLst>
          </p:cNvPr>
          <p:cNvGrpSpPr/>
          <p:nvPr userDrawn="1"/>
        </p:nvGrpSpPr>
        <p:grpSpPr>
          <a:xfrm>
            <a:off x="7714686" y="1067586"/>
            <a:ext cx="838972" cy="4722831"/>
            <a:chOff x="5902036" y="1313265"/>
            <a:chExt cx="629393" cy="35432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CAD673-7C16-1D47-B255-A221F9F9060B}"/>
                </a:ext>
              </a:extLst>
            </p:cNvPr>
            <p:cNvSpPr/>
            <p:nvPr userDrawn="1"/>
          </p:nvSpPr>
          <p:spPr>
            <a:xfrm>
              <a:off x="5902036" y="131326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283EA-1192-9244-9331-E9E2976317B0}"/>
                </a:ext>
              </a:extLst>
            </p:cNvPr>
            <p:cNvSpPr/>
            <p:nvPr userDrawn="1"/>
          </p:nvSpPr>
          <p:spPr>
            <a:xfrm>
              <a:off x="5902036" y="2284540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D5825-86B9-F640-BAE3-1DD10E25C704}"/>
                </a:ext>
              </a:extLst>
            </p:cNvPr>
            <p:cNvSpPr/>
            <p:nvPr userDrawn="1"/>
          </p:nvSpPr>
          <p:spPr>
            <a:xfrm>
              <a:off x="5902036" y="325581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C4298B-339D-A941-9475-FAAEF5C9A68B}"/>
                </a:ext>
              </a:extLst>
            </p:cNvPr>
            <p:cNvSpPr/>
            <p:nvPr userDrawn="1"/>
          </p:nvSpPr>
          <p:spPr>
            <a:xfrm>
              <a:off x="5902036" y="4227089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22238918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8B881-B919-EE4B-BFBE-EDCCD3172AE6}"/>
              </a:ext>
            </a:extLst>
          </p:cNvPr>
          <p:cNvSpPr/>
          <p:nvPr userDrawn="1"/>
        </p:nvSpPr>
        <p:spPr>
          <a:xfrm>
            <a:off x="7052105" y="0"/>
            <a:ext cx="51367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AEE27-8404-B94F-92E2-B5BFB5F0A792}"/>
              </a:ext>
            </a:extLst>
          </p:cNvPr>
          <p:cNvSpPr/>
          <p:nvPr userDrawn="1"/>
        </p:nvSpPr>
        <p:spPr>
          <a:xfrm>
            <a:off x="2064379" y="2621728"/>
            <a:ext cx="2865164" cy="1614546"/>
          </a:xfrm>
          <a:prstGeom prst="rect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7846A-C856-8145-843B-F4BB66526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6" y="2955013"/>
            <a:ext cx="1912968" cy="947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EB5A2-4F62-5D44-96B3-AD1A2D2CA3FB}"/>
              </a:ext>
            </a:extLst>
          </p:cNvPr>
          <p:cNvGrpSpPr/>
          <p:nvPr userDrawn="1"/>
        </p:nvGrpSpPr>
        <p:grpSpPr>
          <a:xfrm>
            <a:off x="7714686" y="1067586"/>
            <a:ext cx="838972" cy="4722831"/>
            <a:chOff x="5902036" y="1313265"/>
            <a:chExt cx="629393" cy="35432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CAD673-7C16-1D47-B255-A221F9F9060B}"/>
                </a:ext>
              </a:extLst>
            </p:cNvPr>
            <p:cNvSpPr/>
            <p:nvPr userDrawn="1"/>
          </p:nvSpPr>
          <p:spPr>
            <a:xfrm>
              <a:off x="5902036" y="131326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283EA-1192-9244-9331-E9E2976317B0}"/>
                </a:ext>
              </a:extLst>
            </p:cNvPr>
            <p:cNvSpPr/>
            <p:nvPr userDrawn="1"/>
          </p:nvSpPr>
          <p:spPr>
            <a:xfrm>
              <a:off x="5902036" y="2284540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D5825-86B9-F640-BAE3-1DD10E25C704}"/>
                </a:ext>
              </a:extLst>
            </p:cNvPr>
            <p:cNvSpPr/>
            <p:nvPr userDrawn="1"/>
          </p:nvSpPr>
          <p:spPr>
            <a:xfrm>
              <a:off x="5902036" y="325581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C4298B-339D-A941-9475-FAAEF5C9A68B}"/>
                </a:ext>
              </a:extLst>
            </p:cNvPr>
            <p:cNvSpPr/>
            <p:nvPr userDrawn="1"/>
          </p:nvSpPr>
          <p:spPr>
            <a:xfrm>
              <a:off x="5902036" y="4227089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5565586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02EE8A-F064-3A41-A9B8-317AFBA39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88825" cy="685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4123452"/>
            <a:ext cx="10046107" cy="788858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5203125"/>
            <a:ext cx="9141619" cy="1294630"/>
          </a:xfrm>
        </p:spPr>
        <p:txBody>
          <a:bodyPr>
            <a:normAutofit/>
          </a:bodyPr>
          <a:lstStyle>
            <a:lvl1pPr marL="0" indent="0" algn="ctr">
              <a:lnSpc>
                <a:spcPts val="2053"/>
              </a:lnSpc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err="1"/>
              <a:t>info@geoint.co.za</a:t>
            </a:r>
            <a:endParaRPr lang="en-US" dirty="0"/>
          </a:p>
          <a:p>
            <a:r>
              <a:rPr lang="en-US" dirty="0"/>
              <a:t>011 777 7777</a:t>
            </a:r>
          </a:p>
          <a:p>
            <a:r>
              <a:rPr lang="en-US" dirty="0" err="1"/>
              <a:t>www.geoint.africa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BE19-B64F-244A-A417-FCB42F907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935" y="1254895"/>
            <a:ext cx="4040955" cy="21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236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F13B-0C5F-444A-89EF-B0AF026BF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GeoInt</a:t>
            </a:r>
            <a:r>
              <a:rPr lang="en-US" dirty="0"/>
              <a:t> Icons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4C9A66B-ABEC-8143-A1A2-E9CFDF1B4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2026525"/>
            <a:ext cx="711015" cy="71098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CAE6F0F-A051-5346-BB23-F2DCD643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2868415"/>
            <a:ext cx="711015" cy="71098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AC2FB67-4428-044F-B171-FEBFC94D9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3710304"/>
            <a:ext cx="711015" cy="71098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CF0D045-9324-BB4E-8D63-F5E5C92495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4552195"/>
            <a:ext cx="711015" cy="71098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AE67AFB-4541-9B42-96F8-81321AECE4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5394086"/>
            <a:ext cx="711015" cy="71098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561B0C3-E103-F840-A691-7F95A2C949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2026525"/>
            <a:ext cx="711015" cy="71098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D5D7F33-4231-BA49-8A68-4337E9CA5D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2868415"/>
            <a:ext cx="711015" cy="71098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0A9F567-B2A3-A64C-B0F5-8786F85445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3710304"/>
            <a:ext cx="711015" cy="71098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49A710F-7EE1-3942-9B1C-081C00B87F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4552195"/>
            <a:ext cx="711015" cy="71098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3D8DB63-4522-CE4B-9C06-042C8CA3BF9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5394086"/>
            <a:ext cx="711015" cy="71098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C5E10F7-3657-1446-B8E7-9649E8A4290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2026525"/>
            <a:ext cx="711015" cy="71098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8CCC10F-1241-E341-80DF-C4F5F3F69E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2868415"/>
            <a:ext cx="711015" cy="71098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5CC377D-B919-3C45-992F-CAE63A2AC1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3710304"/>
            <a:ext cx="711015" cy="71098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FC5928F-9A2D-9F47-9FF1-AE82347B4B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4552195"/>
            <a:ext cx="711015" cy="71098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41C4515-1771-3B4C-87F7-D2B23D33D9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5394086"/>
            <a:ext cx="711015" cy="71098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1C70C3-DFD6-E64B-B6DB-771ADD2DF4E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2026525"/>
            <a:ext cx="711015" cy="71098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BB6552D-3CFF-4F46-A936-A41B35AD252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2868415"/>
            <a:ext cx="711015" cy="71098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43C993B-C81C-A046-92DD-C338765C2F7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3710304"/>
            <a:ext cx="711015" cy="71098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04F96BE-42BB-434F-8798-9AACB9E5787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4552195"/>
            <a:ext cx="711015" cy="710980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0681CF36-5161-2C48-94C9-E47B9CC796C5}"/>
              </a:ext>
            </a:extLst>
          </p:cNvPr>
          <p:cNvSpPr/>
          <p:nvPr userDrawn="1"/>
        </p:nvSpPr>
        <p:spPr>
          <a:xfrm>
            <a:off x="6466409" y="0"/>
            <a:ext cx="572241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DF3E1705-62EE-9047-8B11-FAC2457F88C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5394086"/>
            <a:ext cx="711015" cy="71098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66D0EF6-C54E-0941-B913-920CBD5F01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2026525"/>
            <a:ext cx="711015" cy="71098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2D5CC555-5B29-524F-9D35-096D870D223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2868415"/>
            <a:ext cx="711015" cy="71098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2457D8D-C4D6-FE43-8518-7864A41A991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3710304"/>
            <a:ext cx="711015" cy="71098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757C9C1-26ED-4D4F-9771-E923A6715FB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4552195"/>
            <a:ext cx="711015" cy="71098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CF000FFB-BDA4-2C4F-AA1B-404BE2408E5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5394086"/>
            <a:ext cx="711015" cy="71098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F4362EB-3DE9-7148-9DA5-03953A85269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2026525"/>
            <a:ext cx="711015" cy="71098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E197DA4-F075-8643-B73C-759F4B554D5B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2868415"/>
            <a:ext cx="711015" cy="71098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F8DA1FC9-0D67-A440-A4C7-F830F1374B0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3710304"/>
            <a:ext cx="711015" cy="71098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A037B6C8-58DA-5C41-A2B0-A908F7A6D38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4552195"/>
            <a:ext cx="711015" cy="71098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7D8D736-4E01-454F-BC7B-81562CD097FC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5394086"/>
            <a:ext cx="711015" cy="71098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71D08B8-71BE-1449-8BD8-81880DF7CF24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2026525"/>
            <a:ext cx="711015" cy="71098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9CC0065-E710-044C-BDE2-2EB41783924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2868415"/>
            <a:ext cx="711015" cy="71098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48D7275-9F75-EB43-B7CE-0C609F3D434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3710304"/>
            <a:ext cx="711015" cy="71098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67D3418-248E-9C41-BF4F-D962967D979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4552195"/>
            <a:ext cx="711015" cy="71098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9265011-0553-8B41-A620-72D4272C02B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5394086"/>
            <a:ext cx="711015" cy="71098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986E6CC-FF5F-ED42-90A9-AF5D4ED35D7B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2026525"/>
            <a:ext cx="711015" cy="71098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D2957415-A5A6-3443-A256-7498DA11168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2868415"/>
            <a:ext cx="711015" cy="71098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40F6375F-1900-5F45-AE91-C7E4482393EC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3710304"/>
            <a:ext cx="711015" cy="71098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F4DB7CCC-D8EA-DE43-9C41-4E0B48202E2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4552195"/>
            <a:ext cx="711015" cy="71098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BCBD85F0-194F-044F-B4ED-ACD200FC1E2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5394086"/>
            <a:ext cx="711015" cy="710980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B577C988-AEC1-7D4F-B1EF-92C2CC8D79F8}"/>
              </a:ext>
            </a:extLst>
          </p:cNvPr>
          <p:cNvSpPr/>
          <p:nvPr userDrawn="1"/>
        </p:nvSpPr>
        <p:spPr>
          <a:xfrm>
            <a:off x="825229" y="1297328"/>
            <a:ext cx="3634585" cy="359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(Access your icons in the Slide Master)</a:t>
            </a:r>
          </a:p>
        </p:txBody>
      </p:sp>
    </p:spTree>
    <p:extLst>
      <p:ext uri="{BB962C8B-B14F-4D97-AF65-F5344CB8AC3E}">
        <p14:creationId xmlns:p14="http://schemas.microsoft.com/office/powerpoint/2010/main" val="7102420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F13B-0C5F-444A-89EF-B0AF026BF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GeoInt</a:t>
            </a:r>
            <a:r>
              <a:rPr lang="en-US" dirty="0"/>
              <a:t>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32944-FC91-FC46-BBF6-F8D0B737A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61" y="1905677"/>
            <a:ext cx="2726342" cy="181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21BAF-96B0-3A4E-ADB3-BABB4A354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61" y="3896109"/>
            <a:ext cx="2725497" cy="181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EA4CE-1A3D-8047-8A2D-F57B91DFF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216" y="3896109"/>
            <a:ext cx="2726342" cy="1817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B35F8-C750-194C-91F8-8EAC75DB94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932" y="1905677"/>
            <a:ext cx="2720626" cy="1817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6D9A7-F6E4-B04C-BF28-53EACD32B4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18" y="1905677"/>
            <a:ext cx="2720627" cy="1813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5355B3-F872-D44E-BC4E-D406003885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024" y="3896109"/>
            <a:ext cx="2776622" cy="18158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4E1E7D-61E0-704A-A8E4-147E910CA31C}"/>
              </a:ext>
            </a:extLst>
          </p:cNvPr>
          <p:cNvSpPr/>
          <p:nvPr userDrawn="1"/>
        </p:nvSpPr>
        <p:spPr>
          <a:xfrm>
            <a:off x="825228" y="1297328"/>
            <a:ext cx="3804503" cy="359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(Access your images in the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2401286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1122364"/>
            <a:ext cx="10046107" cy="2387600"/>
          </a:xfrm>
        </p:spPr>
        <p:txBody>
          <a:bodyPr anchor="b">
            <a:normAutofit/>
          </a:bodyPr>
          <a:lstStyle>
            <a:lvl1pPr algn="ctr">
              <a:defRPr sz="3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9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66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788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897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634" y="1709739"/>
            <a:ext cx="10512862" cy="2852737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5896BA-C8B8-3C45-AD3A-A44DE7BDD00E}"/>
              </a:ext>
            </a:extLst>
          </p:cNvPr>
          <p:cNvSpPr/>
          <p:nvPr userDrawn="1"/>
        </p:nvSpPr>
        <p:spPr>
          <a:xfrm>
            <a:off x="220366" y="1575819"/>
            <a:ext cx="238617" cy="719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37569909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6"/>
            <a:ext cx="518025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6"/>
            <a:ext cx="518025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2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5" y="1816949"/>
            <a:ext cx="5425963" cy="465158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99E7B3-928F-F248-B7B2-696D12A564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4412" y="1816101"/>
            <a:ext cx="5711395" cy="4671484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4908F4-A529-484D-AFB6-DA92E52AC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1210676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62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4"/>
            <a:ext cx="5156443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4"/>
            <a:ext cx="518183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957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0873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969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457201"/>
            <a:ext cx="3931213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399"/>
            <a:ext cx="3931213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83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457201"/>
            <a:ext cx="3931213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399"/>
            <a:ext cx="3931213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118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808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4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4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717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D460FA-8C3F-CB40-9C62-6050CDE87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4943062"/>
            <a:ext cx="10046107" cy="788858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5606762"/>
            <a:ext cx="9141619" cy="981966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BE19-B64F-244A-A417-FCB42F907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90" y="190751"/>
            <a:ext cx="4207716" cy="22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34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</p:spTree>
    <p:extLst>
      <p:ext uri="{BB962C8B-B14F-4D97-AF65-F5344CB8AC3E}">
        <p14:creationId xmlns:p14="http://schemas.microsoft.com/office/powerpoint/2010/main" val="126206057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</p:spTree>
    <p:extLst>
      <p:ext uri="{BB962C8B-B14F-4D97-AF65-F5344CB8AC3E}">
        <p14:creationId xmlns:p14="http://schemas.microsoft.com/office/powerpoint/2010/main" val="3682982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_subheader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5" y="1816949"/>
            <a:ext cx="5425963" cy="465158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126845-9C61-9A41-ADDA-D1B64F5B0F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0432" y="6486738"/>
            <a:ext cx="4168262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B80815-4AEE-E944-8568-F4E76CEBE6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" y="6486738"/>
            <a:ext cx="334917" cy="366183"/>
          </a:xfr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99E7B3-928F-F248-B7B2-696D12A564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4412" y="1816101"/>
            <a:ext cx="5711395" cy="4671484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EAA926-7869-F442-82F7-3EB92F94F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849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44306" y="2031098"/>
            <a:ext cx="4583330" cy="1292966"/>
          </a:xfrm>
        </p:spPr>
        <p:txBody>
          <a:bodyPr anchor="t">
            <a:normAutofit/>
          </a:bodyPr>
          <a:lstStyle>
            <a:lvl1pPr algn="l">
              <a:defRPr sz="39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44306" y="3432041"/>
            <a:ext cx="4516809" cy="975983"/>
          </a:xfrm>
        </p:spPr>
        <p:txBody>
          <a:bodyPr>
            <a:normAutofit/>
          </a:bodyPr>
          <a:lstStyle>
            <a:lvl1pPr marL="0" indent="0" algn="l">
              <a:buNone/>
              <a:defRPr sz="2266">
                <a:solidFill>
                  <a:schemeClr val="accent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932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8" y="6103336"/>
            <a:ext cx="1306729" cy="679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27409" r="8855" b="29709"/>
          <a:stretch/>
        </p:blipFill>
        <p:spPr>
          <a:xfrm>
            <a:off x="10106568" y="6328169"/>
            <a:ext cx="2031472" cy="5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1409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668018"/>
            <a:ext cx="238617" cy="7197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A0BF2-7445-ED4F-A92E-86CDF8FD6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0C779F-F9E3-4246-8462-17A67C226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4" y="1399359"/>
            <a:ext cx="568251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187492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41D36A-3A0B-6D44-A610-52F61CC79E34}"/>
              </a:ext>
            </a:extLst>
          </p:cNvPr>
          <p:cNvSpPr/>
          <p:nvPr userDrawn="1"/>
        </p:nvSpPr>
        <p:spPr>
          <a:xfrm>
            <a:off x="0" y="-7914"/>
            <a:ext cx="2485254" cy="6869734"/>
          </a:xfrm>
          <a:custGeom>
            <a:avLst/>
            <a:gdLst>
              <a:gd name="connsiteX0" fmla="*/ 1864426 w 1864426"/>
              <a:gd name="connsiteY0" fmla="*/ 0 h 5153891"/>
              <a:gd name="connsiteX1" fmla="*/ 700645 w 1864426"/>
              <a:gd name="connsiteY1" fmla="*/ 5153891 h 5153891"/>
              <a:gd name="connsiteX2" fmla="*/ 0 w 1864426"/>
              <a:gd name="connsiteY2" fmla="*/ 5153891 h 5153891"/>
              <a:gd name="connsiteX3" fmla="*/ 0 w 1864426"/>
              <a:gd name="connsiteY3" fmla="*/ 5938 h 5153891"/>
              <a:gd name="connsiteX4" fmla="*/ 1864426 w 1864426"/>
              <a:gd name="connsiteY4" fmla="*/ 0 h 51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426" h="5153891">
                <a:moveTo>
                  <a:pt x="1864426" y="0"/>
                </a:moveTo>
                <a:lnTo>
                  <a:pt x="700645" y="5153891"/>
                </a:lnTo>
                <a:lnTo>
                  <a:pt x="0" y="5153891"/>
                </a:lnTo>
                <a:lnTo>
                  <a:pt x="0" y="5938"/>
                </a:lnTo>
                <a:lnTo>
                  <a:pt x="18644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F16CD-42D1-3042-B537-51ACF6155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1A74E-737E-7148-9D64-7134F9B80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25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ED8E853-3FD7-EC46-928D-98A5C2374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254" y="1423104"/>
            <a:ext cx="371073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91C9F-9905-4B4B-8190-3FDCC7A289F0}"/>
              </a:ext>
            </a:extLst>
          </p:cNvPr>
          <p:cNvSpPr/>
          <p:nvPr userDrawn="1"/>
        </p:nvSpPr>
        <p:spPr>
          <a:xfrm>
            <a:off x="6331858" y="1423104"/>
            <a:ext cx="5374164" cy="3879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B0122-D2FC-E645-B8C0-5E59F61F7749}"/>
              </a:ext>
            </a:extLst>
          </p:cNvPr>
          <p:cNvSpPr txBox="1"/>
          <p:nvPr userDrawn="1"/>
        </p:nvSpPr>
        <p:spPr>
          <a:xfrm>
            <a:off x="6983347" y="3036394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</p:spTree>
    <p:extLst>
      <p:ext uri="{BB962C8B-B14F-4D97-AF65-F5344CB8AC3E}">
        <p14:creationId xmlns:p14="http://schemas.microsoft.com/office/powerpoint/2010/main" val="31425366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41D36A-3A0B-6D44-A610-52F61CC79E34}"/>
              </a:ext>
            </a:extLst>
          </p:cNvPr>
          <p:cNvSpPr/>
          <p:nvPr userDrawn="1"/>
        </p:nvSpPr>
        <p:spPr>
          <a:xfrm>
            <a:off x="0" y="-7914"/>
            <a:ext cx="2485254" cy="6869734"/>
          </a:xfrm>
          <a:custGeom>
            <a:avLst/>
            <a:gdLst>
              <a:gd name="connsiteX0" fmla="*/ 1864426 w 1864426"/>
              <a:gd name="connsiteY0" fmla="*/ 0 h 5153891"/>
              <a:gd name="connsiteX1" fmla="*/ 700645 w 1864426"/>
              <a:gd name="connsiteY1" fmla="*/ 5153891 h 5153891"/>
              <a:gd name="connsiteX2" fmla="*/ 0 w 1864426"/>
              <a:gd name="connsiteY2" fmla="*/ 5153891 h 5153891"/>
              <a:gd name="connsiteX3" fmla="*/ 0 w 1864426"/>
              <a:gd name="connsiteY3" fmla="*/ 5938 h 5153891"/>
              <a:gd name="connsiteX4" fmla="*/ 1864426 w 1864426"/>
              <a:gd name="connsiteY4" fmla="*/ 0 h 51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426" h="5153891">
                <a:moveTo>
                  <a:pt x="1864426" y="0"/>
                </a:moveTo>
                <a:lnTo>
                  <a:pt x="700645" y="5153891"/>
                </a:lnTo>
                <a:lnTo>
                  <a:pt x="0" y="5153891"/>
                </a:lnTo>
                <a:lnTo>
                  <a:pt x="0" y="5938"/>
                </a:lnTo>
                <a:lnTo>
                  <a:pt x="186442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254" y="1423104"/>
            <a:ext cx="371073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423104"/>
            <a:ext cx="5374164" cy="3879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036394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DF16CD-42D1-3042-B537-51ACF6155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520DFD-3E56-4D49-9DA1-BA6A58C4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5254" y="743518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24074607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4" y="1943641"/>
            <a:ext cx="568251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1195435"/>
            <a:ext cx="238617" cy="719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825626"/>
            <a:ext cx="5374164" cy="3477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1DCC-A5FD-4845-A3B3-E60428558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F9E01B-E510-0144-87F6-9BA3D611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1295714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4819826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474" y="1943641"/>
            <a:ext cx="5682512" cy="4351338"/>
          </a:xfrm>
        </p:spPr>
        <p:txBody>
          <a:bodyPr/>
          <a:lstStyle>
            <a:lvl2pPr marL="6349" indent="0"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D908D-C3CC-C34D-B301-43D5776D12B5}"/>
              </a:ext>
            </a:extLst>
          </p:cNvPr>
          <p:cNvSpPr/>
          <p:nvPr userDrawn="1"/>
        </p:nvSpPr>
        <p:spPr>
          <a:xfrm>
            <a:off x="0" y="1195435"/>
            <a:ext cx="238617" cy="719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EA42B-E61B-0849-81E5-8684E1820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86" y="0"/>
            <a:ext cx="5992839" cy="3233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170DA8-8225-4541-A17C-7C6FA115068E}"/>
              </a:ext>
            </a:extLst>
          </p:cNvPr>
          <p:cNvSpPr/>
          <p:nvPr userDrawn="1"/>
        </p:nvSpPr>
        <p:spPr>
          <a:xfrm>
            <a:off x="6331858" y="1825626"/>
            <a:ext cx="5374164" cy="3477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6383-EDD5-4A4B-912B-B3E677EFF387}"/>
              </a:ext>
            </a:extLst>
          </p:cNvPr>
          <p:cNvSpPr txBox="1"/>
          <p:nvPr userDrawn="1"/>
        </p:nvSpPr>
        <p:spPr>
          <a:xfrm>
            <a:off x="6983347" y="3283389"/>
            <a:ext cx="430450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PLACE IMAGE OR GRAPHIC HERE</a:t>
            </a:r>
          </a:p>
          <a:p>
            <a:pPr algn="ctr"/>
            <a:r>
              <a:rPr lang="en-US" sz="1466" dirty="0">
                <a:solidFill>
                  <a:schemeClr val="tx2"/>
                </a:solidFill>
                <a:latin typeface="Gotham Regular" panose="02000604030000020004" pitchFamily="2" charset="0"/>
              </a:rPr>
              <a:t>(Delete this box when done)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81DCC-A5FD-4845-A3B3-E60428558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F9E01B-E510-0144-87F6-9BA3D6118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74" y="1295714"/>
            <a:ext cx="10512862" cy="568778"/>
          </a:xfrm>
        </p:spPr>
        <p:txBody>
          <a:bodyPr anchor="t"/>
          <a:lstStyle/>
          <a:p>
            <a:r>
              <a:rPr lang="en-US" dirty="0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940866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44306" y="2031098"/>
            <a:ext cx="4583330" cy="1292966"/>
          </a:xfrm>
        </p:spPr>
        <p:txBody>
          <a:bodyPr anchor="t">
            <a:normAutofit/>
          </a:bodyPr>
          <a:lstStyle>
            <a:lvl1pPr algn="l">
              <a:defRPr sz="39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44306" y="3432041"/>
            <a:ext cx="4516809" cy="975983"/>
          </a:xfrm>
        </p:spPr>
        <p:txBody>
          <a:bodyPr>
            <a:normAutofit/>
          </a:bodyPr>
          <a:lstStyle>
            <a:lvl1pPr marL="0" indent="0" algn="l">
              <a:buNone/>
              <a:defRPr sz="2266">
                <a:solidFill>
                  <a:schemeClr val="accent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3601E-2A9D-0B4D-B596-0E1183F3F3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69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8F3D2-BE09-F041-8C2C-080C6170B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20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02F61-6DCF-B243-97EC-AE60E3AE9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7"/>
            <a:ext cx="12188825" cy="6855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BB57B-C2AC-3E45-ADB5-F60184C48BC0}"/>
              </a:ext>
            </a:extLst>
          </p:cNvPr>
          <p:cNvSpPr/>
          <p:nvPr userDrawn="1"/>
        </p:nvSpPr>
        <p:spPr>
          <a:xfrm>
            <a:off x="0" y="2020664"/>
            <a:ext cx="12188825" cy="2816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3228170"/>
            <a:ext cx="10046107" cy="770349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998519"/>
            <a:ext cx="9141619" cy="975983"/>
          </a:xfrm>
        </p:spPr>
        <p:txBody>
          <a:bodyPr>
            <a:normAutofit/>
          </a:bodyPr>
          <a:lstStyle>
            <a:lvl1pPr marL="0" indent="0" algn="ctr"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Sub-heading text or sub-text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C3E1F-DDDE-5643-949A-44DCB6B77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5" y="166203"/>
            <a:ext cx="1912968" cy="9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1710267"/>
            <a:ext cx="11422790" cy="475826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2625D6-604C-C34B-95B3-94653D504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16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AEE27-8404-B94F-92E2-B5BFB5F0A792}"/>
              </a:ext>
            </a:extLst>
          </p:cNvPr>
          <p:cNvSpPr/>
          <p:nvPr userDrawn="1"/>
        </p:nvSpPr>
        <p:spPr>
          <a:xfrm>
            <a:off x="2064379" y="2621728"/>
            <a:ext cx="2865164" cy="1614546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7846A-C856-8145-843B-F4BB66526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6" y="2955013"/>
            <a:ext cx="1912968" cy="9479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48B881-B919-EE4B-BFBE-EDCCD3172AE6}"/>
              </a:ext>
            </a:extLst>
          </p:cNvPr>
          <p:cNvSpPr/>
          <p:nvPr userDrawn="1"/>
        </p:nvSpPr>
        <p:spPr>
          <a:xfrm>
            <a:off x="7052107" y="0"/>
            <a:ext cx="51367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EB5A2-4F62-5D44-96B3-AD1A2D2CA3FB}"/>
              </a:ext>
            </a:extLst>
          </p:cNvPr>
          <p:cNvGrpSpPr/>
          <p:nvPr userDrawn="1"/>
        </p:nvGrpSpPr>
        <p:grpSpPr>
          <a:xfrm>
            <a:off x="7714686" y="1067586"/>
            <a:ext cx="838972" cy="4722831"/>
            <a:chOff x="5902036" y="1313265"/>
            <a:chExt cx="629393" cy="35432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CAD673-7C16-1D47-B255-A221F9F9060B}"/>
                </a:ext>
              </a:extLst>
            </p:cNvPr>
            <p:cNvSpPr/>
            <p:nvPr userDrawn="1"/>
          </p:nvSpPr>
          <p:spPr>
            <a:xfrm>
              <a:off x="5902036" y="131326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283EA-1192-9244-9331-E9E2976317B0}"/>
                </a:ext>
              </a:extLst>
            </p:cNvPr>
            <p:cNvSpPr/>
            <p:nvPr userDrawn="1"/>
          </p:nvSpPr>
          <p:spPr>
            <a:xfrm>
              <a:off x="5902036" y="2284540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D5825-86B9-F640-BAE3-1DD10E25C704}"/>
                </a:ext>
              </a:extLst>
            </p:cNvPr>
            <p:cNvSpPr/>
            <p:nvPr userDrawn="1"/>
          </p:nvSpPr>
          <p:spPr>
            <a:xfrm>
              <a:off x="5902036" y="325581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C4298B-339D-A941-9475-FAAEF5C9A68B}"/>
                </a:ext>
              </a:extLst>
            </p:cNvPr>
            <p:cNvSpPr/>
            <p:nvPr userDrawn="1"/>
          </p:nvSpPr>
          <p:spPr>
            <a:xfrm>
              <a:off x="5902036" y="4227089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42878631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8B881-B919-EE4B-BFBE-EDCCD3172AE6}"/>
              </a:ext>
            </a:extLst>
          </p:cNvPr>
          <p:cNvSpPr/>
          <p:nvPr userDrawn="1"/>
        </p:nvSpPr>
        <p:spPr>
          <a:xfrm>
            <a:off x="7052105" y="0"/>
            <a:ext cx="51367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F7AB5-69BE-3247-B25C-8C8AD85ABD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7" y="0"/>
            <a:ext cx="5434184" cy="2793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AEE27-8404-B94F-92E2-B5BFB5F0A792}"/>
              </a:ext>
            </a:extLst>
          </p:cNvPr>
          <p:cNvSpPr/>
          <p:nvPr userDrawn="1"/>
        </p:nvSpPr>
        <p:spPr>
          <a:xfrm>
            <a:off x="2064379" y="2621728"/>
            <a:ext cx="2865164" cy="1614546"/>
          </a:xfrm>
          <a:prstGeom prst="rect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7846A-C856-8145-843B-F4BB66526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76" y="2955013"/>
            <a:ext cx="1912968" cy="947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EB5A2-4F62-5D44-96B3-AD1A2D2CA3FB}"/>
              </a:ext>
            </a:extLst>
          </p:cNvPr>
          <p:cNvGrpSpPr/>
          <p:nvPr userDrawn="1"/>
        </p:nvGrpSpPr>
        <p:grpSpPr>
          <a:xfrm>
            <a:off x="7714686" y="1067586"/>
            <a:ext cx="838972" cy="4722831"/>
            <a:chOff x="5902036" y="1313265"/>
            <a:chExt cx="629393" cy="35432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CAD673-7C16-1D47-B255-A221F9F9060B}"/>
                </a:ext>
              </a:extLst>
            </p:cNvPr>
            <p:cNvSpPr/>
            <p:nvPr userDrawn="1"/>
          </p:nvSpPr>
          <p:spPr>
            <a:xfrm>
              <a:off x="5902036" y="131326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63283EA-1192-9244-9331-E9E2976317B0}"/>
                </a:ext>
              </a:extLst>
            </p:cNvPr>
            <p:cNvSpPr/>
            <p:nvPr userDrawn="1"/>
          </p:nvSpPr>
          <p:spPr>
            <a:xfrm>
              <a:off x="5902036" y="2284540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D5825-86B9-F640-BAE3-1DD10E25C704}"/>
                </a:ext>
              </a:extLst>
            </p:cNvPr>
            <p:cNvSpPr/>
            <p:nvPr userDrawn="1"/>
          </p:nvSpPr>
          <p:spPr>
            <a:xfrm>
              <a:off x="5902036" y="3255815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C4298B-339D-A941-9475-FAAEF5C9A68B}"/>
                </a:ext>
              </a:extLst>
            </p:cNvPr>
            <p:cNvSpPr/>
            <p:nvPr userDrawn="1"/>
          </p:nvSpPr>
          <p:spPr>
            <a:xfrm>
              <a:off x="5902036" y="4227089"/>
              <a:ext cx="629393" cy="62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32259722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02EE8A-F064-3A41-A9B8-317AFBA39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"/>
            <a:ext cx="12188825" cy="685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4123452"/>
            <a:ext cx="10046107" cy="788858"/>
          </a:xfrm>
        </p:spPr>
        <p:txBody>
          <a:bodyPr anchor="t">
            <a:norm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5203125"/>
            <a:ext cx="9141619" cy="1294630"/>
          </a:xfrm>
        </p:spPr>
        <p:txBody>
          <a:bodyPr>
            <a:normAutofit/>
          </a:bodyPr>
          <a:lstStyle>
            <a:lvl1pPr marL="0" indent="0" algn="ctr">
              <a:lnSpc>
                <a:spcPts val="2053"/>
              </a:lnSpc>
              <a:buNone/>
              <a:defRPr sz="2266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err="1"/>
              <a:t>info@geoint.co.za</a:t>
            </a:r>
            <a:endParaRPr lang="en-US" dirty="0"/>
          </a:p>
          <a:p>
            <a:r>
              <a:rPr lang="en-US" dirty="0"/>
              <a:t>011 777 7777</a:t>
            </a:r>
          </a:p>
          <a:p>
            <a:r>
              <a:rPr lang="en-US" dirty="0" err="1"/>
              <a:t>www.geoint.africa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BE19-B64F-244A-A417-FCB42F907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935" y="1254895"/>
            <a:ext cx="4040955" cy="21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2610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F13B-0C5F-444A-89EF-B0AF026BF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GeoInt</a:t>
            </a:r>
            <a:r>
              <a:rPr lang="en-US" dirty="0"/>
              <a:t> Icons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4C9A66B-ABEC-8143-A1A2-E9CFDF1B4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2026525"/>
            <a:ext cx="711015" cy="71098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CAE6F0F-A051-5346-BB23-F2DCD643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2868415"/>
            <a:ext cx="711015" cy="71098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AC2FB67-4428-044F-B171-FEBFC94D99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3710304"/>
            <a:ext cx="711015" cy="71098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CF0D045-9324-BB4E-8D63-F5E5C92495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4552195"/>
            <a:ext cx="711015" cy="71098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AE67AFB-4541-9B42-96F8-81321AECE4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13" y="5394086"/>
            <a:ext cx="711015" cy="71098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561B0C3-E103-F840-A691-7F95A2C949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2026525"/>
            <a:ext cx="711015" cy="71098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D5D7F33-4231-BA49-8A68-4337E9CA5D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2868415"/>
            <a:ext cx="711015" cy="71098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0A9F567-B2A3-A64C-B0F5-8786F854458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3710304"/>
            <a:ext cx="711015" cy="71098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49A710F-7EE1-3942-9B1C-081C00B87F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4552195"/>
            <a:ext cx="711015" cy="71098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3D8DB63-4522-CE4B-9C06-042C8CA3BF9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49" y="5394086"/>
            <a:ext cx="711015" cy="71098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C5E10F7-3657-1446-B8E7-9649E8A4290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2026525"/>
            <a:ext cx="711015" cy="71098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8CCC10F-1241-E341-80DF-C4F5F3F69E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2868415"/>
            <a:ext cx="711015" cy="71098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5CC377D-B919-3C45-992F-CAE63A2AC1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3710304"/>
            <a:ext cx="711015" cy="71098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FC5928F-9A2D-9F47-9FF1-AE82347B4B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4552195"/>
            <a:ext cx="711015" cy="71098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41C4515-1771-3B4C-87F7-D2B23D33D9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76" y="5394086"/>
            <a:ext cx="711015" cy="71098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91C70C3-DFD6-E64B-B6DB-771ADD2DF4E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2026525"/>
            <a:ext cx="711015" cy="71098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BB6552D-3CFF-4F46-A936-A41B35AD252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2868415"/>
            <a:ext cx="711015" cy="71098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43C993B-C81C-A046-92DD-C338765C2F7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3710304"/>
            <a:ext cx="711015" cy="71098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04F96BE-42BB-434F-8798-9AACB9E5787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4552195"/>
            <a:ext cx="711015" cy="710980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0681CF36-5161-2C48-94C9-E47B9CC796C5}"/>
              </a:ext>
            </a:extLst>
          </p:cNvPr>
          <p:cNvSpPr/>
          <p:nvPr userDrawn="1"/>
        </p:nvSpPr>
        <p:spPr>
          <a:xfrm>
            <a:off x="6466409" y="0"/>
            <a:ext cx="572241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DF3E1705-62EE-9047-8B11-FAC2457F88C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40" y="5394086"/>
            <a:ext cx="711015" cy="71098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66D0EF6-C54E-0941-B913-920CBD5F01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2026525"/>
            <a:ext cx="711015" cy="71098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2D5CC555-5B29-524F-9D35-096D870D223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2868415"/>
            <a:ext cx="711015" cy="71098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2457D8D-C4D6-FE43-8518-7864A41A991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3710304"/>
            <a:ext cx="711015" cy="71098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757C9C1-26ED-4D4F-9771-E923A6715FB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4552195"/>
            <a:ext cx="711015" cy="71098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CF000FFB-BDA4-2C4F-AA1B-404BE2408E5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01" y="5394086"/>
            <a:ext cx="711015" cy="71098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F4362EB-3DE9-7148-9DA5-03953A85269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2026525"/>
            <a:ext cx="711015" cy="71098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E197DA4-F075-8643-B73C-759F4B554D5B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2868415"/>
            <a:ext cx="711015" cy="71098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F8DA1FC9-0D67-A440-A4C7-F830F1374B0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3710304"/>
            <a:ext cx="711015" cy="71098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A037B6C8-58DA-5C41-A2B0-A908F7A6D38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4552195"/>
            <a:ext cx="711015" cy="71098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7D8D736-4E01-454F-BC7B-81562CD097FC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737" y="5394086"/>
            <a:ext cx="711015" cy="71098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71D08B8-71BE-1449-8BD8-81880DF7CF24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2026525"/>
            <a:ext cx="711015" cy="71098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9CC0065-E710-044C-BDE2-2EB41783924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2868415"/>
            <a:ext cx="711015" cy="71098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48D7275-9F75-EB43-B7CE-0C609F3D434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3710304"/>
            <a:ext cx="711015" cy="71098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67D3418-248E-9C41-BF4F-D962967D979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4552195"/>
            <a:ext cx="711015" cy="71098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9265011-0553-8B41-A620-72D4272C02B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64" y="5394086"/>
            <a:ext cx="711015" cy="71098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986E6CC-FF5F-ED42-90A9-AF5D4ED35D7B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2026525"/>
            <a:ext cx="711015" cy="71098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D2957415-A5A6-3443-A256-7498DA11168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2868415"/>
            <a:ext cx="711015" cy="71098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40F6375F-1900-5F45-AE91-C7E4482393EC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3710304"/>
            <a:ext cx="711015" cy="71098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F4DB7CCC-D8EA-DE43-9C41-4E0B48202E2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4552195"/>
            <a:ext cx="711015" cy="71098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BCBD85F0-194F-044F-B4ED-ACD200FC1E2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828" y="5394086"/>
            <a:ext cx="711015" cy="710980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B577C988-AEC1-7D4F-B1EF-92C2CC8D79F8}"/>
              </a:ext>
            </a:extLst>
          </p:cNvPr>
          <p:cNvSpPr/>
          <p:nvPr userDrawn="1"/>
        </p:nvSpPr>
        <p:spPr>
          <a:xfrm>
            <a:off x="825229" y="1297328"/>
            <a:ext cx="3634585" cy="359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(Access your icons in the Slide Master)</a:t>
            </a:r>
          </a:p>
        </p:txBody>
      </p:sp>
    </p:spTree>
    <p:extLst>
      <p:ext uri="{BB962C8B-B14F-4D97-AF65-F5344CB8AC3E}">
        <p14:creationId xmlns:p14="http://schemas.microsoft.com/office/powerpoint/2010/main" val="94604453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F13B-0C5F-444A-89EF-B0AF026BF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GeoInt</a:t>
            </a:r>
            <a:r>
              <a:rPr lang="en-US" dirty="0"/>
              <a:t>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32944-FC91-FC46-BBF6-F8D0B737A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61" y="1905677"/>
            <a:ext cx="2726342" cy="181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21BAF-96B0-3A4E-ADB3-BABB4A354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61" y="3896109"/>
            <a:ext cx="2725497" cy="181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EA4CE-1A3D-8047-8A2D-F57B91DFF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216" y="3896109"/>
            <a:ext cx="2726342" cy="1817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B35F8-C750-194C-91F8-8EAC75DB94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932" y="1905677"/>
            <a:ext cx="2720626" cy="1817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6D9A7-F6E4-B04C-BF28-53EACD32B4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18" y="1905677"/>
            <a:ext cx="2720627" cy="1813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5355B3-F872-D44E-BC4E-D406003885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024" y="3896109"/>
            <a:ext cx="2776622" cy="18158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4E1E7D-61E0-704A-A8E4-147E910CA31C}"/>
              </a:ext>
            </a:extLst>
          </p:cNvPr>
          <p:cNvSpPr/>
          <p:nvPr userDrawn="1"/>
        </p:nvSpPr>
        <p:spPr>
          <a:xfrm>
            <a:off x="825228" y="1297328"/>
            <a:ext cx="3804503" cy="359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3" dirty="0">
                <a:solidFill>
                  <a:schemeClr val="tx2"/>
                </a:solidFill>
                <a:latin typeface="Gotham Regular" panose="02000604030000020004" pitchFamily="2" charset="0"/>
              </a:rPr>
              <a:t>(Access your images in the Slide Master)</a:t>
            </a:r>
          </a:p>
        </p:txBody>
      </p:sp>
    </p:spTree>
    <p:extLst>
      <p:ext uri="{BB962C8B-B14F-4D97-AF65-F5344CB8AC3E}">
        <p14:creationId xmlns:p14="http://schemas.microsoft.com/office/powerpoint/2010/main" val="32557595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360" y="1122364"/>
            <a:ext cx="10046107" cy="2387600"/>
          </a:xfrm>
        </p:spPr>
        <p:txBody>
          <a:bodyPr anchor="b">
            <a:normAutofit/>
          </a:bodyPr>
          <a:lstStyle>
            <a:lvl1pPr algn="ctr">
              <a:defRPr sz="3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9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66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1562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6176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634" y="1709739"/>
            <a:ext cx="10512862" cy="2852737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5896BA-C8B8-3C45-AD3A-A44DE7BDD00E}"/>
              </a:ext>
            </a:extLst>
          </p:cNvPr>
          <p:cNvSpPr/>
          <p:nvPr userDrawn="1"/>
        </p:nvSpPr>
        <p:spPr>
          <a:xfrm>
            <a:off x="220366" y="1575819"/>
            <a:ext cx="238617" cy="7197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3801933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6"/>
            <a:ext cx="518025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6"/>
            <a:ext cx="518025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0220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4"/>
            <a:ext cx="5156443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4"/>
            <a:ext cx="518183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sub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710266"/>
            <a:ext cx="11422791" cy="5667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2277033"/>
            <a:ext cx="11422790" cy="4191500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38DEF6-441A-FD4A-9A3E-B9FDB99DF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1210676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664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43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018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457201"/>
            <a:ext cx="3931213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399"/>
            <a:ext cx="3931213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85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569" y="457201"/>
            <a:ext cx="3931213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399"/>
            <a:ext cx="3931213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8351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464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4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4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6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_sub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2277033"/>
            <a:ext cx="11422790" cy="4191500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82B3AC-C9DE-8D4D-A35A-32336EB93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119247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88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9" y="1710267"/>
            <a:ext cx="11422790" cy="475826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A2E0C9-B9F4-2941-BFAC-D0D83F356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125256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337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4884" y="2943226"/>
            <a:ext cx="3503802" cy="350977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2943226"/>
            <a:ext cx="3503802" cy="350977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05FA434-1312-B245-9719-475BC197E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69338" y="2943226"/>
            <a:ext cx="3381147" cy="350977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5E6068F-3C66-EB45-8986-2ADF619DEB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20750" y="2428243"/>
            <a:ext cx="4078938" cy="384000"/>
          </a:xfrm>
          <a:prstGeom prst="rect">
            <a:avLst/>
          </a:prstGeom>
          <a:noFill/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78B69CE-A9D1-F941-8275-94FA36CF7A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4" y="2428243"/>
            <a:ext cx="4078938" cy="384000"/>
          </a:xfrm>
          <a:prstGeom prst="rect">
            <a:avLst/>
          </a:prstGeom>
          <a:noFill/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9EC1E8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D09EF4E-0774-6549-B93E-4BDDD14A38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156" y="2428243"/>
            <a:ext cx="4078938" cy="384000"/>
          </a:xfrm>
          <a:prstGeom prst="rect">
            <a:avLst/>
          </a:prstGeom>
          <a:noFill/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7E9211-CE21-BF42-ACAC-5708CD1CC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68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078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4020273"/>
            <a:ext cx="3603259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05FA434-1312-B245-9719-475BC197E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5136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7470D-3D3D-F14C-87E9-A6011388B6E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627616" y="6486738"/>
            <a:ext cx="1181880" cy="37972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211616-6ECB-FF40-B02F-9BC630222C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3017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3D5337C-6775-6446-9918-C6191FAE1D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4076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BFF1FA0-FD21-6D47-8A81-66CCCFBEF4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5135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B8899DF-863A-2240-8475-BFF538D0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08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CFF446-D2CE-4142-AF21-FDF5C25C1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078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AA42652-9572-8F4A-943A-383F94C6C3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4020273"/>
            <a:ext cx="3603259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05FA434-1312-B245-9719-475BC197E2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5136" y="4020273"/>
            <a:ext cx="3620672" cy="24327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211616-6ECB-FF40-B02F-9BC630222C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3017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3D5337C-6775-6446-9918-C6191FAE1D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84076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BFF1FA0-FD21-6D47-8A81-66CCCFBEF4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5135" y="1787862"/>
            <a:ext cx="3620673" cy="209973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C2E20-70F3-B942-8327-03EF334B9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2"/>
            <a:ext cx="11426480" cy="137311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516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 anchor="b"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anchor="b"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C2E20-70F3-B942-8327-03EF334B9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1975747"/>
            <a:ext cx="11426480" cy="13731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9D74E9-4667-9345-AA6D-3C59FE221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50913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0E550E-E2EB-A743-A31C-45E48C0572E9}"/>
              </a:ext>
            </a:extLst>
          </p:cNvPr>
          <p:cNvCxnSpPr/>
          <p:nvPr userDrawn="1"/>
        </p:nvCxnSpPr>
        <p:spPr>
          <a:xfrm>
            <a:off x="383018" y="3429000"/>
            <a:ext cx="354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F10CC-BDFE-4D48-AD70-1C1A35333018}"/>
              </a:ext>
            </a:extLst>
          </p:cNvPr>
          <p:cNvSpPr/>
          <p:nvPr userDrawn="1"/>
        </p:nvSpPr>
        <p:spPr>
          <a:xfrm>
            <a:off x="0" y="1"/>
            <a:ext cx="12188825" cy="6866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C2E20-70F3-B942-8327-03EF334B9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1975747"/>
            <a:ext cx="11426480" cy="13731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9D74E9-4667-9345-AA6D-3C59FE221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50913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0E550E-E2EB-A743-A31C-45E48C0572E9}"/>
              </a:ext>
            </a:extLst>
          </p:cNvPr>
          <p:cNvCxnSpPr/>
          <p:nvPr userDrawn="1"/>
        </p:nvCxnSpPr>
        <p:spPr>
          <a:xfrm>
            <a:off x="383018" y="3429000"/>
            <a:ext cx="35430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F10CC-BDFE-4D48-AD70-1C1A35333018}"/>
              </a:ext>
            </a:extLst>
          </p:cNvPr>
          <p:cNvSpPr/>
          <p:nvPr userDrawn="1"/>
        </p:nvSpPr>
        <p:spPr>
          <a:xfrm>
            <a:off x="0" y="1"/>
            <a:ext cx="12188825" cy="6866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C2E20-70F3-B942-8327-03EF334B9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1975747"/>
            <a:ext cx="11426480" cy="13731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9D74E9-4667-9345-AA6D-3C59FE221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50913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0E550E-E2EB-A743-A31C-45E48C0572E9}"/>
              </a:ext>
            </a:extLst>
          </p:cNvPr>
          <p:cNvCxnSpPr/>
          <p:nvPr userDrawn="1"/>
        </p:nvCxnSpPr>
        <p:spPr>
          <a:xfrm>
            <a:off x="383018" y="3429000"/>
            <a:ext cx="35430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6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F10CC-BDFE-4D48-AD70-1C1A35333018}"/>
              </a:ext>
            </a:extLst>
          </p:cNvPr>
          <p:cNvSpPr/>
          <p:nvPr userDrawn="1"/>
        </p:nvSpPr>
        <p:spPr>
          <a:xfrm>
            <a:off x="0" y="1"/>
            <a:ext cx="12188825" cy="68664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C2E20-70F3-B942-8327-03EF334B9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1975747"/>
            <a:ext cx="11426480" cy="13731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9D74E9-4667-9345-AA6D-3C59FE221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50913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rgbClr val="8DC3EB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0E550E-E2EB-A743-A31C-45E48C0572E9}"/>
              </a:ext>
            </a:extLst>
          </p:cNvPr>
          <p:cNvCxnSpPr/>
          <p:nvPr userDrawn="1"/>
        </p:nvCxnSpPr>
        <p:spPr>
          <a:xfrm>
            <a:off x="383018" y="3429000"/>
            <a:ext cx="35430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7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imag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A8A83BC-FE06-DF4F-B320-32E00031848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88825" cy="686646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NL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E0C-1EA3-7F48-8662-B732378ACD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3BAC3-F70A-5949-BDB2-57B1191E6D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7C2E20-70F3-B942-8327-03EF334B9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1975747"/>
            <a:ext cx="11426480" cy="13731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9D74E9-4667-9345-AA6D-3C59FE221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50913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0E550E-E2EB-A743-A31C-45E48C0572E9}"/>
              </a:ext>
            </a:extLst>
          </p:cNvPr>
          <p:cNvCxnSpPr/>
          <p:nvPr userDrawn="1"/>
        </p:nvCxnSpPr>
        <p:spPr>
          <a:xfrm>
            <a:off x="383018" y="3429000"/>
            <a:ext cx="354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ictur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" y="0"/>
            <a:ext cx="6094413" cy="864000"/>
          </a:xfrm>
          <a:prstGeom prst="rect">
            <a:avLst/>
          </a:prstGeom>
          <a:solidFill>
            <a:srgbClr val="8DC3EB"/>
          </a:solidFill>
        </p:spPr>
        <p:txBody>
          <a:bodyPr lIns="288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0"/>
            <a:ext cx="6094413" cy="864000"/>
          </a:xfrm>
          <a:prstGeom prst="rect">
            <a:avLst/>
          </a:prstGeom>
          <a:solidFill>
            <a:srgbClr val="DF1B12"/>
          </a:solidFill>
        </p:spPr>
        <p:txBody>
          <a:bodyPr lIns="288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864000"/>
            <a:ext cx="6094413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2" y="864000"/>
            <a:ext cx="6094413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9FF58-D3F3-654A-BEEE-54B9257250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D397E-6D5D-6D4A-91BB-C55B75D52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 pictur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0"/>
            <a:ext cx="4070874" cy="864000"/>
          </a:xfrm>
          <a:prstGeom prst="rect">
            <a:avLst/>
          </a:prstGeom>
          <a:solidFill>
            <a:srgbClr val="8DC3EB"/>
          </a:solidFill>
        </p:spPr>
        <p:txBody>
          <a:bodyPr lIns="288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2241" y="0"/>
            <a:ext cx="4057251" cy="864000"/>
          </a:xfrm>
          <a:prstGeom prst="rect">
            <a:avLst/>
          </a:prstGeom>
          <a:solidFill>
            <a:srgbClr val="DF1B12"/>
          </a:solidFill>
        </p:spPr>
        <p:txBody>
          <a:bodyPr lIns="288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0859" y="0"/>
            <a:ext cx="4078938" cy="864000"/>
          </a:xfrm>
          <a:prstGeom prst="rect">
            <a:avLst/>
          </a:prstGeom>
          <a:solidFill>
            <a:schemeClr val="tx1"/>
          </a:solidFill>
        </p:spPr>
        <p:txBody>
          <a:bodyPr lIns="288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864000"/>
            <a:ext cx="4078938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8937" y="864000"/>
            <a:ext cx="4059447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2227" y="864000"/>
            <a:ext cx="4078938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503DD-3B4E-0844-BAD4-220FC02BC5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330D2-29D4-284A-B23B-B53B374CFD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3045091" cy="864000"/>
          </a:xfrm>
          <a:prstGeom prst="rect">
            <a:avLst/>
          </a:prstGeom>
          <a:solidFill>
            <a:srgbClr val="8DC3EB"/>
          </a:solidFill>
        </p:spPr>
        <p:txBody>
          <a:bodyPr lIns="251999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207" y="0"/>
            <a:ext cx="3045091" cy="864000"/>
          </a:xfrm>
          <a:prstGeom prst="rect">
            <a:avLst/>
          </a:prstGeom>
          <a:solidFill>
            <a:schemeClr val="tx1"/>
          </a:solidFill>
        </p:spPr>
        <p:txBody>
          <a:bodyPr lIns="251999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4" y="0"/>
            <a:ext cx="3074095" cy="864000"/>
          </a:xfrm>
          <a:prstGeom prst="rect">
            <a:avLst/>
          </a:prstGeom>
          <a:solidFill>
            <a:srgbClr val="DF1B12"/>
          </a:solidFill>
        </p:spPr>
        <p:txBody>
          <a:bodyPr lIns="251999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0624" y="0"/>
            <a:ext cx="3045091" cy="864000"/>
          </a:xfrm>
          <a:prstGeom prst="rect">
            <a:avLst/>
          </a:prstGeom>
          <a:solidFill>
            <a:srgbClr val="7A7E80"/>
          </a:solidFill>
        </p:spPr>
        <p:txBody>
          <a:bodyPr lIns="251999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864000"/>
            <a:ext cx="3045091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7207" y="864000"/>
            <a:ext cx="3045091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1" y="864000"/>
            <a:ext cx="3080798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70624" y="864000"/>
            <a:ext cx="3045091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BBEBA-D2FD-D849-85CE-37A97E74457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2F89-98E0-6B4C-A88E-F7A273182F6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2443142" cy="864000"/>
          </a:xfrm>
          <a:prstGeom prst="rect">
            <a:avLst/>
          </a:prstGeom>
          <a:solidFill>
            <a:srgbClr val="8DC3EB"/>
          </a:solidFill>
        </p:spPr>
        <p:txBody>
          <a:bodyPr lIns="216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6282" y="0"/>
            <a:ext cx="2443145" cy="864000"/>
          </a:xfrm>
          <a:prstGeom prst="rect">
            <a:avLst/>
          </a:prstGeom>
          <a:solidFill>
            <a:srgbClr val="DF1B12"/>
          </a:solidFill>
        </p:spPr>
        <p:txBody>
          <a:bodyPr lIns="216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29428" y="0"/>
            <a:ext cx="2443142" cy="864000"/>
          </a:xfrm>
          <a:prstGeom prst="rect">
            <a:avLst/>
          </a:prstGeom>
          <a:solidFill>
            <a:schemeClr val="tx1"/>
          </a:solidFill>
        </p:spPr>
        <p:txBody>
          <a:bodyPr lIns="216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2572" y="0"/>
            <a:ext cx="2443142" cy="864000"/>
          </a:xfrm>
          <a:prstGeom prst="rect">
            <a:avLst/>
          </a:prstGeom>
          <a:solidFill>
            <a:srgbClr val="7A7E80"/>
          </a:solidFill>
        </p:spPr>
        <p:txBody>
          <a:bodyPr lIns="216000" anchor="ctr"/>
          <a:lstStyle>
            <a:lvl1pPr>
              <a:defRPr lang="en-GB"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864000"/>
            <a:ext cx="2443142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6282" y="864000"/>
            <a:ext cx="2443145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9428" y="864000"/>
            <a:ext cx="2443142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72572" y="864000"/>
            <a:ext cx="2443142" cy="5994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BBEBA-D2FD-D849-85CE-37A97E74457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2F89-98E0-6B4C-A88E-F7A273182F6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5AE42D-6C38-0848-ACCB-B41D48C6F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3138" y="0"/>
            <a:ext cx="2443142" cy="864000"/>
          </a:xfrm>
          <a:prstGeom prst="rect">
            <a:avLst/>
          </a:prstGeom>
          <a:solidFill>
            <a:srgbClr val="61ADE0"/>
          </a:solidFill>
        </p:spPr>
        <p:txBody>
          <a:bodyPr lIns="216000" anchor="ctr"/>
          <a:lstStyle>
            <a:lvl1pPr>
              <a:defRPr lang="en-GB" sz="1600" b="0" i="0" cap="none" baseline="0" dirty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CE679A26-3769-0B45-BBF2-9EB617E8D4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43138" y="864000"/>
            <a:ext cx="2443142" cy="5994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2443142" cy="6858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                      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86282" y="0"/>
            <a:ext cx="2443145" cy="6858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                      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29428" y="0"/>
            <a:ext cx="2443142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                   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72572" y="0"/>
            <a:ext cx="2443142" cy="6858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                  Click icon to add picture</a:t>
            </a:r>
            <a:endParaRPr lang="en-US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CE679A26-3769-0B45-BBF2-9EB617E8D4E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43138" y="0"/>
            <a:ext cx="2443142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                   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"/>
            <a:ext cx="2443142" cy="625231"/>
          </a:xfrm>
          <a:prstGeom prst="rect">
            <a:avLst/>
          </a:prstGeom>
          <a:solidFill>
            <a:schemeClr val="bg1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tx1">
                    <a:alpha val="80000"/>
                  </a:schemeClr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6282" y="1"/>
            <a:ext cx="2443145" cy="625231"/>
          </a:xfrm>
          <a:prstGeom prst="rect">
            <a:avLst/>
          </a:prstGeom>
          <a:solidFill>
            <a:schemeClr val="bg1"/>
          </a:solidFill>
        </p:spPr>
        <p:txBody>
          <a:bodyPr lIns="216000" rIns="144000" anchor="ctr"/>
          <a:lstStyle>
            <a:lvl1pPr>
              <a:defRPr lang="en-GB" sz="1600" b="0" i="0" cap="none" baseline="0" dirty="0">
                <a:solidFill>
                  <a:schemeClr val="tx1">
                    <a:alpha val="80000"/>
                  </a:schemeClr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29428" y="1"/>
            <a:ext cx="2443142" cy="625231"/>
          </a:xfrm>
          <a:prstGeom prst="rect">
            <a:avLst/>
          </a:prstGeom>
          <a:solidFill>
            <a:schemeClr val="bg1"/>
          </a:solidFill>
        </p:spPr>
        <p:txBody>
          <a:bodyPr lIns="216000" rIns="144000" anchor="ctr"/>
          <a:lstStyle>
            <a:lvl1pPr>
              <a:defRPr lang="en-GB" sz="1600" b="0" i="0" cap="none" baseline="0" dirty="0">
                <a:solidFill>
                  <a:schemeClr val="tx1">
                    <a:alpha val="80000"/>
                  </a:schemeClr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2572" y="1"/>
            <a:ext cx="2443142" cy="625231"/>
          </a:xfrm>
          <a:prstGeom prst="rect">
            <a:avLst/>
          </a:prstGeom>
          <a:solidFill>
            <a:schemeClr val="bg1"/>
          </a:solidFill>
        </p:spPr>
        <p:txBody>
          <a:bodyPr lIns="216000" rIns="144000" anchor="ctr"/>
          <a:lstStyle>
            <a:lvl1pPr>
              <a:defRPr lang="en-GB" sz="1600" b="0" i="0" cap="none" baseline="0">
                <a:solidFill>
                  <a:schemeClr val="tx1">
                    <a:alpha val="80000"/>
                  </a:schemeClr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BBEBA-D2FD-D849-85CE-37A97E74457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2F89-98E0-6B4C-A88E-F7A273182F6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5AE42D-6C38-0848-ACCB-B41D48C6F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3138" y="1"/>
            <a:ext cx="2443142" cy="625231"/>
          </a:xfrm>
          <a:prstGeom prst="rect">
            <a:avLst/>
          </a:prstGeom>
          <a:solidFill>
            <a:schemeClr val="bg1"/>
          </a:solidFill>
        </p:spPr>
        <p:txBody>
          <a:bodyPr lIns="216000" rIns="144000" anchor="ctr"/>
          <a:lstStyle>
            <a:lvl1pPr>
              <a:defRPr lang="en-GB" sz="1600" b="0" i="0" cap="none" baseline="0" dirty="0">
                <a:solidFill>
                  <a:schemeClr val="tx1">
                    <a:alpha val="80000"/>
                  </a:schemeClr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4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10858"/>
            <a:ext cx="6094413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2" y="3410858"/>
            <a:ext cx="6094413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062513"/>
            <a:ext cx="6094413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3062513"/>
            <a:ext cx="6094413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ECDA4F-505A-2A42-AD40-F3DBDF648FF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80B8B6-FFAD-6A4B-B4DB-A818A0D9BE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66D81B2-156A-7345-818F-42A0C92CF3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B4F5C7-BD30-694E-8873-859AE37EE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71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094269"/>
            <a:ext cx="6094413" cy="4763732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2" y="2094269"/>
            <a:ext cx="6094413" cy="4763732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710268"/>
            <a:ext cx="6094413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1710268"/>
            <a:ext cx="6094413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ECDA4F-505A-2A42-AD40-F3DBDF648FF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80B8B6-FFAD-6A4B-B4DB-A818A0D9BE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66D81B2-156A-7345-818F-42A0C92CF3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B4F5C7-BD30-694E-8873-859AE37EE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92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94588"/>
            <a:ext cx="6094413" cy="526341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2" y="1594588"/>
            <a:ext cx="6094413" cy="526341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10587"/>
            <a:ext cx="6094413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4412" y="1210587"/>
            <a:ext cx="6094413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ECDA4F-505A-2A42-AD40-F3DBDF648FF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80B8B6-FFAD-6A4B-B4DB-A818A0D9BE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9B4F5C7-BD30-694E-8873-859AE37EE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5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10858"/>
            <a:ext cx="4061574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2942" y="3410858"/>
            <a:ext cx="4062942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5884" y="3410858"/>
            <a:ext cx="4070424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062513"/>
            <a:ext cx="4064311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310" y="3062513"/>
            <a:ext cx="4062942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4514" y="3062513"/>
            <a:ext cx="4078938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E6E96-CD1E-4A47-8CF9-6C4E0CD1C80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7BFE9-5568-A846-B145-03B9465CC3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89C6D41-B956-EB40-A77A-C3E34CA76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B77634-D7F1-A546-A958-E2F9096A3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42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40629"/>
            <a:ext cx="4061574" cy="4617372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2942" y="2240629"/>
            <a:ext cx="4062942" cy="4617372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5884" y="2240629"/>
            <a:ext cx="4070424" cy="4617372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856628"/>
            <a:ext cx="4064311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310" y="1856628"/>
            <a:ext cx="4062942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4514" y="1856628"/>
            <a:ext cx="4078938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E6E96-CD1E-4A47-8CF9-6C4E0CD1C80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7BFE9-5568-A846-B145-03B9465CC3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89C6D41-B956-EB40-A77A-C3E34CA76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597E9F-E7A4-B04D-BF1A-FFF7D1F85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80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10858"/>
            <a:ext cx="3045091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7207" y="3410858"/>
            <a:ext cx="3045091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1" y="3410858"/>
            <a:ext cx="3080798" cy="344714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76244" y="3410858"/>
            <a:ext cx="3045091" cy="3447143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62513"/>
            <a:ext cx="3045091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207" y="3062513"/>
            <a:ext cx="3045091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2" y="3062513"/>
            <a:ext cx="3081833" cy="384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76244" y="3062513"/>
            <a:ext cx="3045091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80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795BF53-FEF9-A64F-8DEE-B2E4E0E2A3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E6CB46-1821-824F-943D-782549AA9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8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ic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65F18B-825A-8D42-8289-83AD1E554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46514"/>
            <a:ext cx="2443142" cy="341148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20751E9-3A56-9B44-A40F-FEA4937480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19764" y="3454981"/>
            <a:ext cx="2443142" cy="341148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8DACBAF-B02B-9148-8C8D-9489F3A725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71345" y="3446513"/>
            <a:ext cx="2417480" cy="341148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A88E12C-78C6-324F-8C89-8C66D25E75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15204" y="3446514"/>
            <a:ext cx="2443141" cy="3411487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62513"/>
            <a:ext cx="2443142" cy="384000"/>
          </a:xfrm>
          <a:prstGeom prst="rect">
            <a:avLst/>
          </a:prstGeom>
          <a:solidFill>
            <a:schemeClr val="accent2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7569" y="3062513"/>
            <a:ext cx="2403783" cy="384000"/>
          </a:xfrm>
          <a:prstGeom prst="rect">
            <a:avLst/>
          </a:prstGeom>
          <a:solidFill>
            <a:srgbClr val="DF1B12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72573" y="3062513"/>
            <a:ext cx="2417480" cy="384000"/>
          </a:xfrm>
          <a:prstGeom prst="rect">
            <a:avLst/>
          </a:prstGeom>
          <a:solidFill>
            <a:srgbClr val="7A7E80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2580" y="3062513"/>
            <a:ext cx="2448766" cy="384000"/>
          </a:xfrm>
          <a:prstGeom prst="rect">
            <a:avLst/>
          </a:prstGeom>
          <a:solidFill>
            <a:schemeClr val="tx1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795BF53-FEF9-A64F-8DEE-B2E4E0E2A3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0269FECE-E261-8D4F-A42C-391B7A16AD1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53393" y="3446514"/>
            <a:ext cx="2443142" cy="3411487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A8DBC13-6BF3-C24B-8799-CE315CA0F1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392" y="3062513"/>
            <a:ext cx="2458556" cy="384000"/>
          </a:xfrm>
          <a:prstGeom prst="rect">
            <a:avLst/>
          </a:prstGeom>
          <a:solidFill>
            <a:srgbClr val="61ADE0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22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s_header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87962CD6-7398-5546-81E9-EA171FD051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56587" y="2319213"/>
            <a:ext cx="2452163" cy="4533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D4948A09-5D54-034B-8E1B-29A686FFB55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917569" y="2319213"/>
            <a:ext cx="2403783" cy="453370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BE3C5024-53B8-D348-B306-54F74A3A330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32391" y="2319213"/>
            <a:ext cx="2438955" cy="4533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7EDEBFBC-0E5A-B846-A564-16FFF3532C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71347" y="2319213"/>
            <a:ext cx="2417480" cy="453370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38609D8-8243-CA49-81BF-EF9E04334B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2319213"/>
            <a:ext cx="2452163" cy="4533707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20" y="1935213"/>
            <a:ext cx="2443142" cy="384000"/>
          </a:xfrm>
          <a:prstGeom prst="rect">
            <a:avLst/>
          </a:prstGeom>
          <a:solidFill>
            <a:schemeClr val="accent2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7569" y="1935213"/>
            <a:ext cx="2403783" cy="384000"/>
          </a:xfrm>
          <a:prstGeom prst="rect">
            <a:avLst/>
          </a:prstGeom>
          <a:solidFill>
            <a:srgbClr val="DF1B12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72573" y="1935213"/>
            <a:ext cx="2417480" cy="384000"/>
          </a:xfrm>
          <a:prstGeom prst="rect">
            <a:avLst/>
          </a:prstGeom>
          <a:solidFill>
            <a:srgbClr val="7A7E80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2580" y="1935213"/>
            <a:ext cx="2448766" cy="384000"/>
          </a:xfrm>
          <a:prstGeom prst="rect">
            <a:avLst/>
          </a:prstGeom>
          <a:solidFill>
            <a:schemeClr val="tx1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795BF53-FEF9-A64F-8DEE-B2E4E0E2A3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A8DBC13-6BF3-C24B-8799-CE315CA0F1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392" y="1935213"/>
            <a:ext cx="2458556" cy="384000"/>
          </a:xfrm>
          <a:prstGeom prst="rect">
            <a:avLst/>
          </a:prstGeom>
          <a:solidFill>
            <a:srgbClr val="61ADE0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36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79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s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87962CD6-7398-5546-81E9-EA171FD051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56587" y="1651869"/>
            <a:ext cx="2452163" cy="5201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D4948A09-5D54-034B-8E1B-29A686FFB55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917569" y="1651869"/>
            <a:ext cx="2403783" cy="52010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BE3C5024-53B8-D348-B306-54F74A3A330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332391" y="1651869"/>
            <a:ext cx="2438955" cy="5201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7EDEBFBC-0E5A-B846-A564-16FFF3532C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71347" y="1651869"/>
            <a:ext cx="2417480" cy="52010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38609D8-8243-CA49-81BF-EF9E04334B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651869"/>
            <a:ext cx="2452163" cy="52010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4BD5-7F02-A749-A49D-AC75CCFBF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267869"/>
            <a:ext cx="2443142" cy="384000"/>
          </a:xfrm>
          <a:prstGeom prst="rect">
            <a:avLst/>
          </a:prstGeom>
          <a:solidFill>
            <a:schemeClr val="accent2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8D91EC-8CC3-FC43-B57F-8C0275B8A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7569" y="1267869"/>
            <a:ext cx="2403783" cy="384000"/>
          </a:xfrm>
          <a:prstGeom prst="rect">
            <a:avLst/>
          </a:prstGeom>
          <a:solidFill>
            <a:srgbClr val="DF1B12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04EAB8B-E090-5247-8899-FA0F58989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72573" y="1267869"/>
            <a:ext cx="2417480" cy="384000"/>
          </a:xfrm>
          <a:prstGeom prst="rect">
            <a:avLst/>
          </a:prstGeom>
          <a:solidFill>
            <a:srgbClr val="7A7E80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F5FD38-2BCF-2849-A0A5-874ABF2E1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2580" y="1267869"/>
            <a:ext cx="2448766" cy="384000"/>
          </a:xfrm>
          <a:prstGeom prst="rect">
            <a:avLst/>
          </a:prstGeom>
          <a:solidFill>
            <a:schemeClr val="tx1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A8DBC13-6BF3-C24B-8799-CE315CA0F1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392" y="1267869"/>
            <a:ext cx="2458556" cy="384000"/>
          </a:xfrm>
          <a:prstGeom prst="rect">
            <a:avLst/>
          </a:prstGeom>
          <a:solidFill>
            <a:srgbClr val="61ADE0"/>
          </a:solidFill>
        </p:spPr>
        <p:txBody>
          <a:bodyPr lIns="216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36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eft_image_right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08F7F8B-01F8-104F-AF60-9605640292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017" y="1710268"/>
            <a:ext cx="9308747" cy="474273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7EDEBFBC-0E5A-B846-A564-16FFF3532C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71347" y="1710269"/>
            <a:ext cx="2417480" cy="5142652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3D637AF-1312-A346-BAA6-9EBBAC6E1D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5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left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08F7F8B-01F8-104F-AF60-9605640292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1267870"/>
            <a:ext cx="9291332" cy="518512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7EDEBFBC-0E5A-B846-A564-16FFF3532C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71347" y="1267869"/>
            <a:ext cx="2417480" cy="55850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4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right_image_left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9AC7C3-2366-9E4F-8BF1-1408AEDD16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6126" y="1710268"/>
            <a:ext cx="9612700" cy="474273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92A942-5343-7C4A-B878-96756E6BB43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1710269"/>
            <a:ext cx="2417480" cy="5142652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3D637AF-1312-A346-BAA6-9EBBAC6E1D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0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right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08F7F8B-01F8-104F-AF60-9605640292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6126" y="1267870"/>
            <a:ext cx="9612700" cy="518512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7EDEBFBC-0E5A-B846-A564-16FFF3532C3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1267869"/>
            <a:ext cx="2417480" cy="55850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00CD9-BBE9-064D-885D-BD4C145512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719E9-7B1F-0042-9DD7-5183CE3172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F5CA163-3EFF-4947-B969-D1CDE81A8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04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viders_Header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spc="-200">
              <a:latin typeface="Noway" panose="02000506000000020004" pitchFamily="2" charset="77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BE29D80-B844-2448-B446-52A22253C3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937" y="1"/>
            <a:ext cx="4078938" cy="678927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5A2ACC3-85DE-7340-A600-7C5A05303E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65" y="3221264"/>
            <a:ext cx="3057786" cy="3247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4E32CE8-D666-0640-A750-6A71DDC4F6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72564" y="394606"/>
            <a:ext cx="3433246" cy="607392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52458-A873-5041-AF0D-A1DF1421A8B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2FE02-00A9-DF45-88B9-97C4D7FF8B4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F1B846-660E-0D4A-8FB5-D4A2EC79D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381002"/>
            <a:ext cx="3452593" cy="160180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7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7" y="0"/>
            <a:ext cx="407893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710768-4DDA-424E-9EC7-ABFA06D73422}"/>
              </a:ext>
            </a:extLst>
          </p:cNvPr>
          <p:cNvSpPr/>
          <p:nvPr/>
        </p:nvSpPr>
        <p:spPr>
          <a:xfrm>
            <a:off x="4974206" y="1695487"/>
            <a:ext cx="2858777" cy="2256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10663" hangingPunct="0"/>
            <a:r>
              <a:rPr lang="en-US" sz="14663" b="1" i="0" kern="0">
                <a:solidFill>
                  <a:schemeClr val="bg1"/>
                </a:solidFill>
                <a:latin typeface="Noway" panose="02000506000000020004" pitchFamily="2" charset="77"/>
                <a:ea typeface="Helvetica Neue"/>
                <a:cs typeface="Gotham Bold" pitchFamily="2" charset="0"/>
                <a:sym typeface="Helvetica Neue"/>
              </a:rPr>
              <a:t>02</a:t>
            </a:r>
            <a:endParaRPr lang="en-US" sz="14663" b="1" i="0" kern="0">
              <a:solidFill>
                <a:schemeClr val="bg1"/>
              </a:solidFill>
              <a:latin typeface="Noway" panose="02000506000000020004" pitchFamily="2" charset="77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1" name="Imagen 19">
            <a:extLst>
              <a:ext uri="{FF2B5EF4-FFF2-40B4-BE49-F238E27FC236}">
                <a16:creationId xmlns:a16="http://schemas.microsoft.com/office/drawing/2014/main" id="{AEF9224C-E946-F54A-8CC3-B072089AD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4748323" y="3465802"/>
            <a:ext cx="2091864" cy="5451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CC6F73-3F1C-F740-8A2E-4C40AB0EA9B5}"/>
              </a:ext>
            </a:extLst>
          </p:cNvPr>
          <p:cNvSpPr/>
          <p:nvPr/>
        </p:nvSpPr>
        <p:spPr>
          <a:xfrm>
            <a:off x="9056623" y="1695487"/>
            <a:ext cx="2858777" cy="2256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10663" hangingPunct="0"/>
            <a:r>
              <a:rPr lang="en-US" sz="14663" b="1" i="0" kern="0">
                <a:solidFill>
                  <a:schemeClr val="bg1"/>
                </a:solidFill>
                <a:latin typeface="Noway" panose="02000506000000020004" pitchFamily="2" charset="77"/>
                <a:ea typeface="Helvetica Neue"/>
                <a:cs typeface="Gotham Bold" pitchFamily="2" charset="0"/>
                <a:sym typeface="Helvetica Neue"/>
              </a:rPr>
              <a:t>03</a:t>
            </a:r>
            <a:endParaRPr lang="en-US" sz="14663" b="1" i="0" kern="0">
              <a:solidFill>
                <a:schemeClr val="bg1"/>
              </a:solidFill>
              <a:latin typeface="Noway" panose="02000506000000020004" pitchFamily="2" charset="77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7" name="Imagen 19">
            <a:extLst>
              <a:ext uri="{FF2B5EF4-FFF2-40B4-BE49-F238E27FC236}">
                <a16:creationId xmlns:a16="http://schemas.microsoft.com/office/drawing/2014/main" id="{EF002BFB-1F06-C84B-9425-75BBE01EF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8852847" y="3465100"/>
            <a:ext cx="2091864" cy="5451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3BC4B3-1D27-EA4C-9EF0-BF9C8883C6C5}"/>
              </a:ext>
            </a:extLst>
          </p:cNvPr>
          <p:cNvSpPr/>
          <p:nvPr/>
        </p:nvSpPr>
        <p:spPr>
          <a:xfrm>
            <a:off x="1043809" y="1695487"/>
            <a:ext cx="2858777" cy="2256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10663" hangingPunct="0"/>
            <a:r>
              <a:rPr lang="en-US" sz="14663" b="1" i="0" kern="0">
                <a:solidFill>
                  <a:schemeClr val="bg1"/>
                </a:solidFill>
                <a:latin typeface="Noway" panose="02000506000000020004" pitchFamily="2" charset="77"/>
                <a:ea typeface="Helvetica Neue"/>
                <a:cs typeface="Gotham Bold" pitchFamily="2" charset="0"/>
                <a:sym typeface="Helvetica Neue"/>
              </a:rPr>
              <a:t>01</a:t>
            </a:r>
            <a:endParaRPr lang="en-US" sz="14663" b="1" i="0" kern="0">
              <a:solidFill>
                <a:schemeClr val="bg1"/>
              </a:solidFill>
              <a:latin typeface="Noway" panose="02000506000000020004" pitchFamily="2" charset="77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24" name="Imagen 19">
            <a:extLst>
              <a:ext uri="{FF2B5EF4-FFF2-40B4-BE49-F238E27FC236}">
                <a16:creationId xmlns:a16="http://schemas.microsoft.com/office/drawing/2014/main" id="{F1FF48A4-5CD8-DE4B-921D-0A1B30F50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67" t="47078" r="46485" b="47444"/>
          <a:stretch/>
        </p:blipFill>
        <p:spPr>
          <a:xfrm>
            <a:off x="653084" y="3465802"/>
            <a:ext cx="2091864" cy="545105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FECF741-D962-C242-889E-195390441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635" y="4306299"/>
            <a:ext cx="2717516" cy="1352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728B775-A25E-0C4F-BC90-AF4C40D5C9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9424" y="4306299"/>
            <a:ext cx="2717516" cy="1352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1CB0A204-2BCD-C541-B89E-7F7181E9D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78800" y="4306299"/>
            <a:ext cx="2717516" cy="1352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9B22B857-6566-9E45-9DE4-043A741E00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DC979C-5D64-2F44-849B-D16EEA2A38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8" y="0"/>
            <a:ext cx="405848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3881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18DBB0-2781-A945-9C51-31A1005D9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65" y="3812419"/>
            <a:ext cx="3057786" cy="26561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DC5168-94E8-9747-BBAD-79CBFF411D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FE614C-4139-B449-B9EB-20D43AECB57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B28B29B-5573-8C4B-96F1-B4E74761B4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65520" y="3812419"/>
            <a:ext cx="3057786" cy="26561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8E99B9-2AAC-3648-8A14-9F8873A1C2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86959" y="3812419"/>
            <a:ext cx="3057786" cy="26561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66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AAF80F-DDA4-EE47-9A68-431384622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8EE2E3-C152-384E-A336-5F8C3DDA338C}"/>
              </a:ext>
            </a:extLst>
          </p:cNvPr>
          <p:cNvSpPr txBox="1">
            <a:spLocks/>
          </p:cNvSpPr>
          <p:nvPr userDrawn="1"/>
        </p:nvSpPr>
        <p:spPr>
          <a:xfrm>
            <a:off x="4565975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L" sz="3200" b="1" i="0" kern="1200" cap="none" spc="-150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4266" b="0"/>
              <a:t>Click to edit Master text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9A11999-6B57-2046-97A6-137913DDCA2E}"/>
              </a:ext>
            </a:extLst>
          </p:cNvPr>
          <p:cNvSpPr txBox="1">
            <a:spLocks/>
          </p:cNvSpPr>
          <p:nvPr userDrawn="1"/>
        </p:nvSpPr>
        <p:spPr>
          <a:xfrm>
            <a:off x="8686959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L" sz="3200" b="1" i="0" kern="1200" cap="none" spc="-150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4266" b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184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_tx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8" y="0"/>
            <a:ext cx="405848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3881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890D8-A0B2-3C46-B20D-53CC015A1F6E}"/>
              </a:ext>
            </a:extLst>
          </p:cNvPr>
          <p:cNvSpPr/>
          <p:nvPr userDrawn="1"/>
        </p:nvSpPr>
        <p:spPr>
          <a:xfrm>
            <a:off x="0" y="3821374"/>
            <a:ext cx="12212819" cy="26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18DBB0-2781-A945-9C51-31A1005D9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2365" y="4100460"/>
            <a:ext cx="3057786" cy="1892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E3813F-E102-374F-9B7C-BEC394AC41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91" y="4100460"/>
            <a:ext cx="3057786" cy="1892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1F95AB-DCB5-194D-8318-9FEC79346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2375" y="4100460"/>
            <a:ext cx="3057786" cy="1892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582D23-206D-E14F-AE9A-FBAA7B0F5A3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1F18B1-BD3B-264F-B1D8-7FA612B80A3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134665-C1DA-074C-B099-A1AF6E452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46D29B2-004F-A54C-8CF6-99FAF0E37CB9}"/>
              </a:ext>
            </a:extLst>
          </p:cNvPr>
          <p:cNvSpPr txBox="1">
            <a:spLocks/>
          </p:cNvSpPr>
          <p:nvPr userDrawn="1"/>
        </p:nvSpPr>
        <p:spPr>
          <a:xfrm>
            <a:off x="4565975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L" sz="3200" b="1" i="0" kern="1200" cap="none" spc="-150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4266" b="0"/>
              <a:t>Click to edit Master text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ECFF97-A032-A440-AED2-63EBF6AD9495}"/>
              </a:ext>
            </a:extLst>
          </p:cNvPr>
          <p:cNvSpPr txBox="1">
            <a:spLocks/>
          </p:cNvSpPr>
          <p:nvPr userDrawn="1"/>
        </p:nvSpPr>
        <p:spPr>
          <a:xfrm>
            <a:off x="8686959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L" sz="3200" b="1" i="0" kern="1200" cap="none" spc="-150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4266" b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226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_Chapters_bullet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0"/>
            <a:ext cx="4078938" cy="6873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8938" y="0"/>
            <a:ext cx="4058488" cy="6873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3881" y="0"/>
            <a:ext cx="4078938" cy="6873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890D8-A0B2-3C46-B20D-53CC015A1F6E}"/>
              </a:ext>
            </a:extLst>
          </p:cNvPr>
          <p:cNvSpPr/>
          <p:nvPr userDrawn="1"/>
        </p:nvSpPr>
        <p:spPr>
          <a:xfrm>
            <a:off x="0" y="3821374"/>
            <a:ext cx="12212819" cy="26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582D23-206D-E14F-AE9A-FBAA7B0F5A3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1F18B1-BD3B-264F-B1D8-7FA612B80A3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8A3F9DE-11C7-A14E-9D8B-225A2AD2BA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32" y="4100460"/>
            <a:ext cx="3113557" cy="18924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38EB3C9-72D8-3D47-ABDF-08C7FEB44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65975" y="4100460"/>
            <a:ext cx="3134268" cy="18924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F3447E5-A49C-954C-BEDA-DB943606B5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86958" y="4100460"/>
            <a:ext cx="3134268" cy="18924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486CE51-9D4A-A14A-8231-635F368FD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9E5B909-2609-FF4F-B334-E59279B01CEB}"/>
              </a:ext>
            </a:extLst>
          </p:cNvPr>
          <p:cNvSpPr txBox="1">
            <a:spLocks/>
          </p:cNvSpPr>
          <p:nvPr userDrawn="1"/>
        </p:nvSpPr>
        <p:spPr>
          <a:xfrm>
            <a:off x="4565975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L" sz="3200" b="1" i="0" kern="1200" cap="none" spc="-150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4266" b="0"/>
              <a:t>Click to edit Master text style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31B75B-0440-4F4B-85C4-F4CF6EA4594A}"/>
              </a:ext>
            </a:extLst>
          </p:cNvPr>
          <p:cNvSpPr txBox="1">
            <a:spLocks/>
          </p:cNvSpPr>
          <p:nvPr userDrawn="1"/>
        </p:nvSpPr>
        <p:spPr>
          <a:xfrm>
            <a:off x="8686959" y="1093919"/>
            <a:ext cx="3134268" cy="2446867"/>
          </a:xfrm>
          <a:prstGeom prst="rect">
            <a:avLst/>
          </a:prstGeom>
        </p:spPr>
        <p:txBody>
          <a:bodyPr lIns="0" tIns="0" rIns="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L" sz="3200" b="1" i="0" kern="1200" cap="none" spc="-150" baseline="0">
                <a:solidFill>
                  <a:schemeClr val="bg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4266" b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0606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3429000"/>
            <a:ext cx="4078938" cy="3429000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1214" y="3429000"/>
            <a:ext cx="4078938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3429000"/>
            <a:ext cx="4078938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0750" y="3023761"/>
            <a:ext cx="4078938" cy="405239"/>
          </a:xfrm>
          <a:prstGeom prst="rect">
            <a:avLst/>
          </a:prstGeom>
          <a:solidFill>
            <a:schemeClr val="bg1"/>
          </a:solidFill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C00000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4" y="3023761"/>
            <a:ext cx="4059425" cy="405239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4156" y="3023761"/>
            <a:ext cx="4078938" cy="405239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C01CAD5-7B62-ED4A-8936-4A378B1668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6AC1234-E07B-D847-98E4-C5F69B9B29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8F98662-B743-AF4F-BC41-682C8907B0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365" y="3636936"/>
            <a:ext cx="3370367" cy="283159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44DC565-7410-F444-9360-B1F4C7E4D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6752" y="3636936"/>
            <a:ext cx="3370367" cy="283159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CC259F1-375C-884A-B8A9-9FC396B6C3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01669" y="3636936"/>
            <a:ext cx="3370367" cy="283159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411ADE-5FA0-0F46-8821-1D5CFC9FA7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A3B1961-453D-2D45-8A38-37508368E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018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xt block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2611200"/>
            <a:ext cx="4078938" cy="4297680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1214" y="2611200"/>
            <a:ext cx="4078938" cy="4297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2611200"/>
            <a:ext cx="4078938" cy="4297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0750" y="2169600"/>
            <a:ext cx="4091962" cy="441600"/>
          </a:xfrm>
          <a:prstGeom prst="rect">
            <a:avLst/>
          </a:prstGeom>
          <a:solidFill>
            <a:schemeClr val="bg1"/>
          </a:solidFill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2" y="2170321"/>
            <a:ext cx="4055218" cy="440879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1880" y="2170322"/>
            <a:ext cx="4046945" cy="440877"/>
          </a:xfrm>
          <a:prstGeom prst="rect">
            <a:avLst/>
          </a:prstGeom>
          <a:solidFill>
            <a:schemeClr val="bg1"/>
          </a:solidFill>
        </p:spPr>
        <p:txBody>
          <a:bodyPr lIns="180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59171C-115F-644B-8F4F-EF1C9A9DC1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365" y="2786744"/>
            <a:ext cx="3370367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4531B1-6262-7E40-ACE7-1752F6440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6752" y="2786744"/>
            <a:ext cx="3370367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96B749-E89B-0D45-80F9-58AAF2266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01669" y="2786744"/>
            <a:ext cx="3370367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2B38EC-42C5-2D4D-9C24-991FE8825E4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4A7AE45-58BA-2042-A78F-CBFE1A01DB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EF720-49EE-C74C-AA01-A3D5AF436A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B7D96A-B03E-AD49-B2D1-1E6087A237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091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xt block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1687544"/>
            <a:ext cx="4078938" cy="5221337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4071214" y="1687544"/>
            <a:ext cx="4078938" cy="5221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8134156" y="1687544"/>
            <a:ext cx="4078938" cy="5221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0750" y="1245944"/>
            <a:ext cx="4091962" cy="441600"/>
          </a:xfrm>
          <a:prstGeom prst="rect">
            <a:avLst/>
          </a:prstGeom>
          <a:solidFill>
            <a:schemeClr val="bg1"/>
          </a:solidFill>
        </p:spPr>
        <p:txBody>
          <a:bodyPr lIns="324000" tIns="0" rIns="0" bIns="0" anchor="ctr"/>
          <a:lstStyle>
            <a:lvl1pPr marL="0" indent="0" algn="l">
              <a:buNone/>
              <a:defRPr sz="1600" b="1" i="0" cap="none" baseline="0">
                <a:solidFill>
                  <a:srgbClr val="DF1B1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1212" y="1246665"/>
            <a:ext cx="4055218" cy="440879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accent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1880" y="1246666"/>
            <a:ext cx="4046945" cy="440877"/>
          </a:xfrm>
          <a:prstGeom prst="rect">
            <a:avLst/>
          </a:prstGeom>
          <a:solidFill>
            <a:schemeClr val="bg1"/>
          </a:solidFill>
        </p:spPr>
        <p:txBody>
          <a:bodyPr lIns="180000" tIns="0" rIns="0" bIns="0" anchor="ctr"/>
          <a:lstStyle>
            <a:lvl1pPr marL="0" indent="0" algn="l">
              <a:buNone/>
              <a:defRPr sz="1600" b="1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59171C-115F-644B-8F4F-EF1C9A9DC1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365" y="1991933"/>
            <a:ext cx="3370367" cy="447660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4531B1-6262-7E40-ACE7-1752F6440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6752" y="1991933"/>
            <a:ext cx="3370367" cy="447660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96B749-E89B-0D45-80F9-58AAF2266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01669" y="1991933"/>
            <a:ext cx="3370367" cy="447660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D2B38EC-42C5-2D4D-9C24-991FE8825E4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4A7AE45-58BA-2042-A78F-CBFE1A01DB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B7D96A-B03E-AD49-B2D1-1E6087A237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93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2611200"/>
            <a:ext cx="3047206" cy="4246419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3047206" y="2611581"/>
            <a:ext cx="3047206" cy="4246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6094412" y="2611581"/>
            <a:ext cx="3080798" cy="4246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169600"/>
            <a:ext cx="3047206" cy="441600"/>
          </a:xfrm>
          <a:prstGeom prst="rect">
            <a:avLst/>
          </a:prstGeom>
          <a:solidFill>
            <a:schemeClr val="bg1"/>
          </a:solidFill>
        </p:spPr>
        <p:txBody>
          <a:bodyPr lIns="288000" tIns="0" rIns="0" bIns="0" anchor="ctr"/>
          <a:lstStyle>
            <a:lvl1pPr marL="0" indent="0" algn="l">
              <a:buNone/>
              <a:defRPr sz="1600" b="0" i="0" cap="none" baseline="0">
                <a:solidFill>
                  <a:srgbClr val="DF1B1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206" y="2169600"/>
            <a:ext cx="3047206" cy="4416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accent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4412" y="2169600"/>
            <a:ext cx="3080798" cy="4416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accent3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59171C-115F-644B-8F4F-EF1C9A9DC1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595" y="2786744"/>
            <a:ext cx="2697639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4531B1-6262-7E40-ACE7-1752F6440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391" y="2786744"/>
            <a:ext cx="2735706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96B749-E89B-0D45-80F9-58AAF2266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3305" y="2786744"/>
            <a:ext cx="2772700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2C4F5-E889-4244-A978-DAB4EC4CD24F}"/>
              </a:ext>
            </a:extLst>
          </p:cNvPr>
          <p:cNvSpPr/>
          <p:nvPr userDrawn="1"/>
        </p:nvSpPr>
        <p:spPr>
          <a:xfrm>
            <a:off x="9176246" y="2611581"/>
            <a:ext cx="3047206" cy="42464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A6B0751-C21E-C546-95E9-F1C8558994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9321" y="2169600"/>
            <a:ext cx="3019504" cy="4416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3945F3E-4DEA-7346-AF2A-FEA41D80E6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8214" y="2786744"/>
            <a:ext cx="2772700" cy="368178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67556E1-8D2B-8048-99D1-95B20E6C0BA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374585D-4613-F642-9E15-2212E6E380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85ECB3-BC25-894B-BB26-800EF0BD65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76C1C5-4F5E-B548-B3B1-0F92B207F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36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60595-4D0E-6B46-9D30-C2DDA86DC125}"/>
              </a:ext>
            </a:extLst>
          </p:cNvPr>
          <p:cNvSpPr/>
          <p:nvPr userDrawn="1"/>
        </p:nvSpPr>
        <p:spPr>
          <a:xfrm>
            <a:off x="0" y="1840229"/>
            <a:ext cx="3047206" cy="5017391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9EB7F5-09EC-FB42-B7F5-8C93264CE9A4}"/>
              </a:ext>
            </a:extLst>
          </p:cNvPr>
          <p:cNvSpPr/>
          <p:nvPr userDrawn="1"/>
        </p:nvSpPr>
        <p:spPr>
          <a:xfrm>
            <a:off x="3047206" y="1840610"/>
            <a:ext cx="3047206" cy="5017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3CD7E-8F59-A843-BB9B-043060EB25D3}"/>
              </a:ext>
            </a:extLst>
          </p:cNvPr>
          <p:cNvSpPr/>
          <p:nvPr userDrawn="1"/>
        </p:nvSpPr>
        <p:spPr>
          <a:xfrm>
            <a:off x="6094412" y="1840610"/>
            <a:ext cx="3080798" cy="50173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BB70-4B26-1145-BDA4-D87A9B0B8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399009"/>
            <a:ext cx="3047206" cy="441600"/>
          </a:xfrm>
          <a:prstGeom prst="rect">
            <a:avLst/>
          </a:prstGeom>
          <a:solidFill>
            <a:schemeClr val="bg1"/>
          </a:solidFill>
        </p:spPr>
        <p:txBody>
          <a:bodyPr lIns="288000" tIns="0" rIns="0" bIns="0" anchor="ctr"/>
          <a:lstStyle>
            <a:lvl1pPr marL="0" indent="0" algn="l">
              <a:buNone/>
              <a:defRPr sz="1600" b="0" i="0" cap="none" baseline="0">
                <a:solidFill>
                  <a:srgbClr val="DF1B1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E915EED-6727-FA4D-B84D-47E29AB4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206" y="1399009"/>
            <a:ext cx="3047206" cy="4416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accent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B9B74C5-CED0-ED4B-8633-B9382E6919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4412" y="1399009"/>
            <a:ext cx="3080798" cy="4416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accent3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59171C-115F-644B-8F4F-EF1C9A9DC1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595" y="2009104"/>
            <a:ext cx="2697639" cy="445942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4531B1-6262-7E40-ACE7-1752F6440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5391" y="2009104"/>
            <a:ext cx="2735706" cy="445942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96B749-E89B-0D45-80F9-58AAF2266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3305" y="2009104"/>
            <a:ext cx="2772700" cy="445942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2C4F5-E889-4244-A978-DAB4EC4CD24F}"/>
              </a:ext>
            </a:extLst>
          </p:cNvPr>
          <p:cNvSpPr/>
          <p:nvPr userDrawn="1"/>
        </p:nvSpPr>
        <p:spPr>
          <a:xfrm>
            <a:off x="9176246" y="1840610"/>
            <a:ext cx="3047206" cy="50173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A6B0751-C21E-C546-95E9-F1C8558994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9321" y="1399009"/>
            <a:ext cx="3019504" cy="4416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3945F3E-4DEA-7346-AF2A-FEA41D80E6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8214" y="2009104"/>
            <a:ext cx="2772700" cy="4459429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67556E1-8D2B-8048-99D1-95B20E6C0BA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374585D-4613-F642-9E15-2212E6E380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76C1C5-4F5E-B548-B3B1-0F92B207F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66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xt block +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FCC2EF-4C1E-D044-A249-235AF04BD179}"/>
              </a:ext>
            </a:extLst>
          </p:cNvPr>
          <p:cNvSpPr/>
          <p:nvPr userDrawn="1"/>
        </p:nvSpPr>
        <p:spPr>
          <a:xfrm>
            <a:off x="1186" y="2107200"/>
            <a:ext cx="3047206" cy="2130776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154FF1-C2CE-B04A-959A-F448A78906B5}"/>
              </a:ext>
            </a:extLst>
          </p:cNvPr>
          <p:cNvSpPr/>
          <p:nvPr userDrawn="1"/>
        </p:nvSpPr>
        <p:spPr>
          <a:xfrm>
            <a:off x="3047206" y="2107200"/>
            <a:ext cx="3047206" cy="2130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C24AB2-31E1-334E-830D-78DAB02F6C66}"/>
              </a:ext>
            </a:extLst>
          </p:cNvPr>
          <p:cNvSpPr/>
          <p:nvPr userDrawn="1"/>
        </p:nvSpPr>
        <p:spPr>
          <a:xfrm>
            <a:off x="6095599" y="2107200"/>
            <a:ext cx="3080798" cy="21307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A04357-3A94-C445-953C-1BFF52F04892}"/>
              </a:ext>
            </a:extLst>
          </p:cNvPr>
          <p:cNvSpPr/>
          <p:nvPr userDrawn="1"/>
        </p:nvSpPr>
        <p:spPr>
          <a:xfrm>
            <a:off x="9177432" y="2107200"/>
            <a:ext cx="3047206" cy="21307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8B38503-7B06-3C43-AB59-35B6D693B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23360"/>
            <a:ext cx="3047206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A1F2CD1-A464-5848-9F7D-C2E68CC1D31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206" y="4023360"/>
            <a:ext cx="3047206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87D296E-4843-F549-828E-097C7B1096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599" y="4023360"/>
            <a:ext cx="3080798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246DA5B-6198-5944-B3D1-DBD338D21B4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FDA118-BFD3-F641-833F-AB2329F029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7161D0C-0808-FA42-B6CE-9150750D8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6" y="1719587"/>
            <a:ext cx="3047206" cy="384000"/>
          </a:xfrm>
          <a:prstGeom prst="rect">
            <a:avLst/>
          </a:prstGeom>
          <a:solidFill>
            <a:schemeClr val="bg1"/>
          </a:solidFill>
        </p:spPr>
        <p:txBody>
          <a:bodyPr lIns="288000" tIns="0" rIns="0" bIns="0" anchor="ctr"/>
          <a:lstStyle>
            <a:lvl1pPr marL="0" indent="0" algn="l">
              <a:buNone/>
              <a:defRPr sz="1600" b="0" i="0" cap="none" baseline="0">
                <a:solidFill>
                  <a:srgbClr val="DF1B1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74349B1-37E4-DA4B-9CE6-7555747B2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393" y="1719587"/>
            <a:ext cx="3047206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accent2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F489E2ED-DA69-754B-A9D2-760FBD2120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599" y="1712659"/>
            <a:ext cx="3080798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accent3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C531785-27DE-564C-9262-B6B20BB33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6626" y="2280591"/>
            <a:ext cx="2453304" cy="1565765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F7B3251-CAF0-4F4B-97BA-B22ADD302B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7372" y="2280591"/>
            <a:ext cx="2641863" cy="1565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</a:lstStyle>
          <a:p>
            <a:pPr marL="143964" lvl="0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Click to edit Master text styles</a:t>
            </a:r>
          </a:p>
          <a:p>
            <a:pPr marL="143964" lvl="1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Second level</a:t>
            </a:r>
          </a:p>
          <a:p>
            <a:pPr marL="143964" lvl="2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Third level</a:t>
            </a:r>
          </a:p>
          <a:p>
            <a:pPr marL="143964" lvl="3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Fourth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3060597-DEAC-2943-930F-C27E36C0F9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4956" y="2280591"/>
            <a:ext cx="2672235" cy="153364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lang="en-US" sz="1600" b="0" i="0" dirty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</a:lstStyle>
          <a:p>
            <a:pPr marL="143964" lvl="0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Click to edit Master text styles</a:t>
            </a:r>
          </a:p>
          <a:p>
            <a:pPr marL="143964" lvl="1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Second level</a:t>
            </a:r>
          </a:p>
          <a:p>
            <a:pPr marL="143964" lvl="2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Third level</a:t>
            </a:r>
          </a:p>
          <a:p>
            <a:pPr marL="143964" lvl="3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Fourth level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0F1B477-FC50-C34B-AA3B-135F805344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70507" y="1712659"/>
            <a:ext cx="3019504" cy="384000"/>
          </a:xfrm>
          <a:prstGeom prst="rect">
            <a:avLst/>
          </a:prstGeom>
          <a:solidFill>
            <a:schemeClr val="bg1"/>
          </a:solidFill>
        </p:spPr>
        <p:txBody>
          <a:bodyPr lIns="144000" tIns="0" rIns="0" bIns="0" anchor="ctr"/>
          <a:lstStyle>
            <a:lvl1pPr marL="0" indent="0" algn="l">
              <a:buNone/>
              <a:defRPr sz="1600" b="0" i="0" cap="none" baseline="0">
                <a:solidFill>
                  <a:schemeClr val="tx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  <a:lvl2pPr marL="457086" indent="0">
              <a:buNone/>
              <a:defRPr b="1" i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BBB8BF6-48A2-014E-AEDA-6D75E1B738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8214" y="2280591"/>
            <a:ext cx="2646184" cy="156576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600"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  <a:lvl2pPr>
              <a:defRPr lang="en-US" sz="1600" b="0" i="0">
                <a:solidFill>
                  <a:schemeClr val="bg1"/>
                </a:solidFill>
                <a:latin typeface="Noway" panose="02000506000000020004" pitchFamily="2" charset="77"/>
              </a:defRPr>
            </a:lvl2pPr>
            <a:lvl3pPr>
              <a:defRPr lang="en-US" sz="1600" b="0" i="0">
                <a:solidFill>
                  <a:schemeClr val="bg1"/>
                </a:solidFill>
                <a:latin typeface="Noway" panose="02000506000000020004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Noway" panose="02000506000000020004" pitchFamily="2" charset="77"/>
              </a:defRPr>
            </a:lvl4pPr>
          </a:lstStyle>
          <a:p>
            <a:pPr marL="143964" lvl="0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Click to edit Master text styles</a:t>
            </a:r>
          </a:p>
          <a:p>
            <a:pPr marL="143964" lvl="1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Second level</a:t>
            </a:r>
          </a:p>
          <a:p>
            <a:pPr marL="143964" lvl="2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Third level</a:t>
            </a:r>
          </a:p>
          <a:p>
            <a:pPr marL="143964" lvl="3" indent="-143964">
              <a:lnSpc>
                <a:spcPct val="100000"/>
              </a:lnSpc>
              <a:spcBef>
                <a:spcPts val="800"/>
              </a:spcBef>
            </a:pPr>
            <a:r>
              <a:rPr lang="en-GB"/>
              <a:t>Fourth level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EA82952E-2983-8744-B099-9F639615D6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77432" y="4023360"/>
            <a:ext cx="3047206" cy="2870925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6B0E14F-C76A-1348-85C8-1223F2A6D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893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652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 algn="ctr"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D82A-2476-B745-88D2-A9E020F90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FD1-A44E-5945-9034-A48EAE833E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D880D4-0C9D-2A48-92A5-4840726C7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-1"/>
            <a:ext cx="3671158" cy="3428999"/>
          </a:xfrm>
          <a:prstGeom prst="rect">
            <a:avLst/>
          </a:prstGeom>
          <a:noFill/>
        </p:spPr>
        <p:txBody>
          <a:bodyPr lIns="144000" tIns="251999" rIns="144000" bIns="0" anchor="t"/>
          <a:lstStyle>
            <a:lvl1pPr>
              <a:defRPr lang="en-NL" b="0" cap="all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514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D82A-2476-B745-88D2-A9E020F90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FD1-A44E-5945-9034-A48EAE833E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A489AA-1847-044B-80CA-61985850A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-1"/>
            <a:ext cx="3671158" cy="3428999"/>
          </a:xfrm>
          <a:prstGeom prst="rect">
            <a:avLst/>
          </a:prstGeom>
          <a:solidFill>
            <a:schemeClr val="bg1"/>
          </a:solidFill>
        </p:spPr>
        <p:txBody>
          <a:bodyPr lIns="144000" tIns="251999" rIns="144000" bIns="0" anchor="t"/>
          <a:lstStyle>
            <a:lvl1pPr>
              <a:defRPr lang="en-NL" b="0" cap="all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26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D82A-2476-B745-88D2-A9E020F909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FD1-A44E-5945-9034-A48EAE833E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576422-5668-4E4E-8B94-F1B71C698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0"/>
            <a:ext cx="5522757" cy="68529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064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EABC3-9595-AB42-AB36-693F904E1A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FB3-0243-164A-8C30-D8F691FF14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6D8176-B9FF-504F-912F-68BF0D60D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431" y="0"/>
            <a:ext cx="5522757" cy="68529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63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4" y="0"/>
            <a:ext cx="5323300" cy="685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9F55-D246-9548-AF22-9474DBAC6B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B7440-8513-E14D-AB61-845481B553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_QUOT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1942" y="0"/>
            <a:ext cx="5317555" cy="685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2133" b="0" i="0" cap="none" baseline="0">
                <a:solidFill>
                  <a:schemeClr val="tx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C6442-C50C-F04D-8896-14DF865467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4EE19-2A50-8445-B5B9-1CA5D933F7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 anchor="ctr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14235"/>
            <a:ext cx="5243340" cy="2159000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32CC2-58D2-0447-89BA-8B8F540FD4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E3C17-90A7-5C43-B30B-F6509E73E7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9A2B3B-EF3B-6146-98D0-E86639A96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2235203"/>
            <a:ext cx="5243340" cy="1320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picture + t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6330" y="3833193"/>
            <a:ext cx="5328379" cy="214004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B7ACC-FD65-1D4E-A826-A3C8D8A028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26EED-6637-6549-A2DE-D3A19BB8D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A30BF1-9072-4E4A-8805-ECA87E617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430" y="2235203"/>
            <a:ext cx="5243340" cy="1320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58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3rd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942" y="0"/>
            <a:ext cx="8125883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3191"/>
            <a:ext cx="3057786" cy="2140043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32CC2-58D2-0447-89BA-8B8F540FD4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E3C17-90A7-5C43-B30B-F6509E73E7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A90AE0-1B10-2F48-BF08-35909BA58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2235203"/>
            <a:ext cx="3057786" cy="1320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53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2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6094413" cy="3429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1903"/>
            <a:ext cx="4739191" cy="214133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A2764AD-6A18-8D46-AB8B-C6AB22F782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3431177"/>
            <a:ext cx="6094413" cy="3429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D2850F-9B09-5C40-A24A-B98F6B3DE7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365623-4C68-2143-B033-69B566886B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62A791-2340-FA44-8EA4-5F83C6E3D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2235203"/>
            <a:ext cx="5243340" cy="1320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77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4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3072600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31903"/>
            <a:ext cx="4739191" cy="2141331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31EA602-2BE9-7E4E-93E0-B3AE66B1F3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67012" y="0"/>
            <a:ext cx="3021813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90BF2FC-308A-4D45-8349-5B70D4150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412" y="3432000"/>
            <a:ext cx="3080798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87B1AD3-48D8-F144-935D-09F4CA2735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7012" y="3432000"/>
            <a:ext cx="3021813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CCDE2F8-C274-414D-8914-B7009DBE42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1C1D56-7DBD-C649-89AF-0C11E4E2DE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C7A6A9-4C49-2447-809F-D34665172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2235203"/>
            <a:ext cx="5243340" cy="1320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GB" sz="4266" b="0" i="0" kern="1200" cap="none" spc="-200" baseline="0" dirty="0">
                <a:solidFill>
                  <a:schemeClr val="tx1"/>
                </a:solidFill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9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bleed 4 pictures + tex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4412" y="0"/>
            <a:ext cx="3080798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3816001"/>
            <a:ext cx="4739191" cy="2199567"/>
          </a:xfrm>
          <a:prstGeom prst="rect">
            <a:avLst/>
          </a:prstGeom>
        </p:spPr>
        <p:txBody>
          <a:bodyPr lIns="0" tIns="0" rIns="0" bIns="0"/>
          <a:lstStyle>
            <a:lvl1pPr marL="143964" indent="-143964">
              <a:lnSpc>
                <a:spcPct val="100000"/>
              </a:lnSpc>
              <a:defRPr sz="1600" b="0" i="0">
                <a:latin typeface="Noway" panose="02000506000000020004" pitchFamily="2" charset="77"/>
              </a:defRPr>
            </a:lvl1pPr>
            <a:lvl2pPr marL="685629" indent="-228543">
              <a:buFont typeface="Courier New" panose="02070309020205020404" pitchFamily="49" charset="0"/>
              <a:buChar char="o"/>
              <a:defRPr sz="1600" b="0" i="0">
                <a:latin typeface="Noway" panose="02000506000000020004" pitchFamily="2" charset="77"/>
              </a:defRPr>
            </a:lvl2pPr>
            <a:lvl3pPr marL="1142714" indent="-228543">
              <a:buFont typeface="Wingdings" pitchFamily="2" charset="2"/>
              <a:buChar char="§"/>
              <a:defRPr sz="1600" b="0" i="0">
                <a:latin typeface="Noway" panose="02000506000000020004" pitchFamily="2" charset="77"/>
              </a:defRPr>
            </a:lvl3pPr>
            <a:lvl4pPr>
              <a:defRPr sz="1600" b="0" i="0">
                <a:latin typeface="Noway" panose="02000506000000020004" pitchFamily="2" charset="77"/>
              </a:defRPr>
            </a:lvl4pPr>
            <a:lvl5pPr>
              <a:defRPr sz="1600" b="0" i="0"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31EA602-2BE9-7E4E-93E0-B3AE66B1F3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791" y="0"/>
            <a:ext cx="3047206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90BF2FC-308A-4D45-8349-5B70D4150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412" y="3439885"/>
            <a:ext cx="3080798" cy="3432000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87B1AD3-48D8-F144-935D-09F4CA2735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70411" y="3439885"/>
            <a:ext cx="3047206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CEF35E0-72D7-4549-9AFC-FC6FB11EC8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4412" y="3048000"/>
            <a:ext cx="3080798" cy="384000"/>
          </a:xfrm>
          <a:prstGeom prst="rect">
            <a:avLst/>
          </a:prstGeom>
          <a:solidFill>
            <a:schemeClr val="accent2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89B1959-8ABF-9E4C-8C0E-77383022B2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1791" y="3048000"/>
            <a:ext cx="3047206" cy="384000"/>
          </a:xfrm>
          <a:prstGeom prst="rect">
            <a:avLst/>
          </a:prstGeom>
          <a:solidFill>
            <a:srgbClr val="DF1B12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E98E7E5-3922-DE42-A23C-E8F6C5078D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70411" y="3432000"/>
            <a:ext cx="3047206" cy="384000"/>
          </a:xfrm>
          <a:prstGeom prst="rect">
            <a:avLst/>
          </a:prstGeom>
          <a:solidFill>
            <a:schemeClr val="accent3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15156D-B175-0D4C-9780-136CBDFFB9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4412" y="3432000"/>
            <a:ext cx="3080798" cy="384000"/>
          </a:xfrm>
          <a:prstGeom prst="rect">
            <a:avLst/>
          </a:prstGeom>
          <a:solidFill>
            <a:schemeClr val="tx1"/>
          </a:solidFill>
        </p:spPr>
        <p:txBody>
          <a:bodyPr lIns="288000" rIns="144000" anchor="ctr"/>
          <a:lstStyle>
            <a:lvl1pPr marL="0" indent="0" algn="l">
              <a:buNone/>
              <a:defRPr sz="1600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sz="1600"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415E4D-2E18-5B45-B19E-2BF5982818B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72066A-6B3A-F347-9847-0AD7A3101AB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D2FCA51-425E-1B47-B342-8542701EF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2235203"/>
            <a:ext cx="5243340" cy="1320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71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horizontal_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58F4BA-AAC1-6547-90E5-42FDA51D75F1}"/>
              </a:ext>
            </a:extLst>
          </p:cNvPr>
          <p:cNvSpPr/>
          <p:nvPr userDrawn="1"/>
        </p:nvSpPr>
        <p:spPr>
          <a:xfrm>
            <a:off x="0" y="3429000"/>
            <a:ext cx="6094413" cy="3444053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382016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424CD-AD33-D840-9AFE-C6B70F247A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5E61D-A656-9A46-9A76-69EFD8F88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A96F832-7B4C-6B46-A650-43C1095EE0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1783" y="3820163"/>
            <a:ext cx="5424026" cy="216069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GB" sz="4266" b="0" i="0" cap="none" spc="-200" baseline="0" smtClean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halfhorizontal_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382016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GB" sz="4266" b="0" i="0" cap="none" spc="-200" baseline="0"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382016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6924E-B5D9-2444-A22F-D10D38D6792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627616" y="6486738"/>
            <a:ext cx="1181880" cy="37972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424CD-AD33-D840-9AFE-C6B70F247A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5E61D-A656-9A46-9A76-69EFD8F88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halfhorizontal_tex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58F4BA-AAC1-6547-90E5-42FDA51D75F1}"/>
              </a:ext>
            </a:extLst>
          </p:cNvPr>
          <p:cNvSpPr/>
          <p:nvPr userDrawn="1"/>
        </p:nvSpPr>
        <p:spPr>
          <a:xfrm>
            <a:off x="0" y="0"/>
            <a:ext cx="6094413" cy="3444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40640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GB" sz="4266" b="0" i="0" cap="none" spc="-200" baseline="0" dirty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40640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CD8D-3A4A-D148-8B12-1D6AEC38B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8993-732F-2D4D-9C1A-4387F737B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_halfhorizontal_tex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58F4BA-AAC1-6547-90E5-42FDA51D75F1}"/>
              </a:ext>
            </a:extLst>
          </p:cNvPr>
          <p:cNvSpPr/>
          <p:nvPr userDrawn="1"/>
        </p:nvSpPr>
        <p:spPr>
          <a:xfrm>
            <a:off x="0" y="0"/>
            <a:ext cx="6094413" cy="3444053"/>
          </a:xfrm>
          <a:prstGeom prst="rect">
            <a:avLst/>
          </a:prstGeom>
          <a:solidFill>
            <a:srgbClr val="8DC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40640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GB" sz="4266" b="0" i="0" cap="none" spc="-200" baseline="0" dirty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40640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CD8D-3A4A-D148-8B12-1D6AEC38B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8993-732F-2D4D-9C1A-4387F737B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_halfhorizontal_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58F4BA-AAC1-6547-90E5-42FDA51D75F1}"/>
              </a:ext>
            </a:extLst>
          </p:cNvPr>
          <p:cNvSpPr/>
          <p:nvPr userDrawn="1"/>
        </p:nvSpPr>
        <p:spPr>
          <a:xfrm>
            <a:off x="0" y="0"/>
            <a:ext cx="6094413" cy="3444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8B0C26C-F699-C740-90A4-A461A198C8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83" y="406403"/>
            <a:ext cx="5424027" cy="216069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GB" sz="4266" b="0" i="0" cap="none" spc="-200" baseline="0" dirty="0">
                <a:solidFill>
                  <a:schemeClr val="bg1"/>
                </a:solidFill>
                <a:latin typeface="Gotham-Bold" panose="02000804030000020004" pitchFamily="2" charset="0"/>
                <a:cs typeface="Gotham-Bold" panose="02000804030000020004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40640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CD8D-3A4A-D148-8B12-1D6AEC38B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8993-732F-2D4D-9C1A-4387F737B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halfhorizontal_tex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12188825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490" y="406403"/>
            <a:ext cx="5328319" cy="21606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CD8D-3A4A-D148-8B12-1D6AEC38B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8993-732F-2D4D-9C1A-4387F737B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BFC313-8C18-5B44-891A-761FB7A6F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406403"/>
            <a:ext cx="5432793" cy="216069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7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2 pictur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967498-0C97-4447-8D14-73E26124138C}"/>
              </a:ext>
            </a:extLst>
          </p:cNvPr>
          <p:cNvSpPr/>
          <p:nvPr userDrawn="1"/>
        </p:nvSpPr>
        <p:spPr>
          <a:xfrm>
            <a:off x="6094354" y="3413947"/>
            <a:ext cx="6094413" cy="3444052"/>
          </a:xfrm>
          <a:prstGeom prst="rect">
            <a:avLst/>
          </a:prstGeom>
          <a:solidFill>
            <a:srgbClr val="DF1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4354" cy="3429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7" y="1710267"/>
            <a:ext cx="5328319" cy="1215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66FFC21-2C78-594E-9F7B-B1BEC2914F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-1"/>
            <a:ext cx="6094413" cy="3413948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6AC7D-823B-9F49-8205-D07E8FC193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5C0E3C-E137-AD46-AC51-E59BDC34E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B3C844-7D3D-524E-A8BC-ACC43E090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406403"/>
            <a:ext cx="5328319" cy="121581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5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2 pictures_tex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967498-0C97-4447-8D14-73E26124138C}"/>
              </a:ext>
            </a:extLst>
          </p:cNvPr>
          <p:cNvSpPr/>
          <p:nvPr userDrawn="1"/>
        </p:nvSpPr>
        <p:spPr>
          <a:xfrm>
            <a:off x="6094354" y="3413947"/>
            <a:ext cx="6094413" cy="3444052"/>
          </a:xfrm>
          <a:prstGeom prst="rect">
            <a:avLst/>
          </a:prstGeom>
          <a:solidFill>
            <a:srgbClr val="8DC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4354" cy="3429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7" y="1710267"/>
            <a:ext cx="5328319" cy="1215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66FFC21-2C78-594E-9F7B-B1BEC2914F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-1"/>
            <a:ext cx="6094413" cy="3413948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6AC7D-823B-9F49-8205-D07E8FC193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5C0E3C-E137-AD46-AC51-E59BDC34E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B3C844-7D3D-524E-A8BC-ACC43E090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406403"/>
            <a:ext cx="5328319" cy="121581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371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2 pictures_tex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967498-0C97-4447-8D14-73E26124138C}"/>
              </a:ext>
            </a:extLst>
          </p:cNvPr>
          <p:cNvSpPr/>
          <p:nvPr userDrawn="1"/>
        </p:nvSpPr>
        <p:spPr>
          <a:xfrm>
            <a:off x="6094354" y="3413947"/>
            <a:ext cx="6094413" cy="3444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>
              <a:latin typeface="Noway Regular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85E999-2C99-EF45-BFC8-1B35B12ABE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4354" cy="3429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CEDA4-D5C2-344B-811C-48B7AB992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7" y="1710267"/>
            <a:ext cx="5328319" cy="1215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Noway" panose="02000506000000020004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66FFC21-2C78-594E-9F7B-B1BEC2914F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-1"/>
            <a:ext cx="6094413" cy="3413948"/>
          </a:xfrm>
          <a:prstGeom prst="rect">
            <a:avLst/>
          </a:prstGeom>
          <a:solidFill>
            <a:srgbClr val="E5E5E5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6AC7D-823B-9F49-8205-D07E8FC193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5C0E3C-E137-AD46-AC51-E59BDC34E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B3C844-7D3D-524E-A8BC-ACC43E090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406403"/>
            <a:ext cx="5328319" cy="121581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612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1482172-0B18-1B4C-A5E4-02D11B6438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6000"/>
            <a:ext cx="6094413" cy="34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3FF1B95-B410-5643-A047-6A50C377F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4412" y="3426000"/>
            <a:ext cx="6094413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5949DFC-A2F0-3540-96C7-82AF2BD534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-11080"/>
            <a:ext cx="6094413" cy="3432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D71A15-9D04-3A49-A6AC-F6538ABD7D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4412" y="-11080"/>
            <a:ext cx="6094413" cy="34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1999" tIns="288000" rIns="251999"/>
          <a:lstStyle>
            <a:lvl1pPr>
              <a:defRPr lang="en-US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19CC03-EB8D-3647-A2B1-C78C3A83E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8" y="406404"/>
            <a:ext cx="11422790" cy="72707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lang="en-NL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485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able Placeholder 4">
            <a:extLst>
              <a:ext uri="{FF2B5EF4-FFF2-40B4-BE49-F238E27FC236}">
                <a16:creationId xmlns:a16="http://schemas.microsoft.com/office/drawing/2014/main" id="{7C2C920C-2FA6-2F48-BD1A-8001379BDA73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383018" y="1257300"/>
            <a:ext cx="11427023" cy="5124451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table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52F1F1-5798-AF4D-BEFB-7BC9006A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3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C04C3CC-137F-0647-8158-79A057D6326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83018" y="1246717"/>
            <a:ext cx="11427023" cy="515408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GB" sz="2133" b="0" i="0" dirty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chart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2E6B9B-3F1E-E94A-9620-275FAC5A64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46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99ECB14B-F18B-D14F-B491-36669BC7C8CF}"/>
              </a:ext>
            </a:extLst>
          </p:cNvPr>
          <p:cNvSpPr>
            <a:spLocks noGrp="1"/>
          </p:cNvSpPr>
          <p:nvPr>
            <p:ph type="media" sz="quarter" idx="20"/>
          </p:nvPr>
        </p:nvSpPr>
        <p:spPr>
          <a:xfrm>
            <a:off x="383018" y="1246717"/>
            <a:ext cx="11427023" cy="515408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media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0A1F16-C9AB-984D-AE3E-7AD0691B4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404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943F14-0526-5247-9232-1D7A0CFD39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3018" y="1246717"/>
            <a:ext cx="11427023" cy="5154083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>
              <a:defRPr lang="en-US" sz="2133" b="0" i="0">
                <a:latin typeface="Noway" panose="02000506000000020004" pitchFamily="2" charset="77"/>
              </a:defRPr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2645CC-23C7-3347-963D-CE69CC670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17" y="381003"/>
            <a:ext cx="11426480" cy="6112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text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44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86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10/12/2020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5781B9F-AC9C-2B4D-B3D8-93C5F0CD2406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2EB06B9-9E6F-EA42-BFCE-AF17C40E9CF3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custGeom>
            <a:avLst/>
            <a:gdLst>
              <a:gd name="connsiteX0" fmla="*/ 0 w 9144000"/>
              <a:gd name="connsiteY0" fmla="*/ 0 h 5143500"/>
              <a:gd name="connsiteX1" fmla="*/ 8718332 w 9144000"/>
              <a:gd name="connsiteY1" fmla="*/ 0 h 5143500"/>
              <a:gd name="connsiteX2" fmla="*/ 8805047 w 9144000"/>
              <a:gd name="connsiteY2" fmla="*/ 219929 h 5143500"/>
              <a:gd name="connsiteX3" fmla="*/ 9141284 w 9144000"/>
              <a:gd name="connsiteY3" fmla="*/ 1530086 h 5143500"/>
              <a:gd name="connsiteX4" fmla="*/ 9144000 w 9144000"/>
              <a:gd name="connsiteY4" fmla="*/ 1551462 h 5143500"/>
              <a:gd name="connsiteX5" fmla="*/ 9144000 w 9144000"/>
              <a:gd name="connsiteY5" fmla="*/ 3592039 h 5143500"/>
              <a:gd name="connsiteX6" fmla="*/ 9141284 w 9144000"/>
              <a:gd name="connsiteY6" fmla="*/ 3613415 h 5143500"/>
              <a:gd name="connsiteX7" fmla="*/ 8805047 w 9144000"/>
              <a:gd name="connsiteY7" fmla="*/ 4923572 h 5143500"/>
              <a:gd name="connsiteX8" fmla="*/ 8718332 w 9144000"/>
              <a:gd name="connsiteY8" fmla="*/ 5143500 h 5143500"/>
              <a:gd name="connsiteX9" fmla="*/ 0 w 9144000"/>
              <a:gd name="connsiteY9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8718332" y="0"/>
                </a:lnTo>
                <a:lnTo>
                  <a:pt x="8805047" y="219929"/>
                </a:lnTo>
                <a:cubicBezTo>
                  <a:pt x="8958481" y="638977"/>
                  <a:pt x="9072088" y="1077224"/>
                  <a:pt x="9141284" y="1530086"/>
                </a:cubicBezTo>
                <a:lnTo>
                  <a:pt x="9144000" y="1551462"/>
                </a:lnTo>
                <a:lnTo>
                  <a:pt x="9144000" y="3592039"/>
                </a:lnTo>
                <a:lnTo>
                  <a:pt x="9141284" y="3613415"/>
                </a:lnTo>
                <a:cubicBezTo>
                  <a:pt x="9072088" y="4066276"/>
                  <a:pt x="8958481" y="4504523"/>
                  <a:pt x="8805047" y="4923572"/>
                </a:cubicBezTo>
                <a:lnTo>
                  <a:pt x="871833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6D87F79-096A-9B4F-A908-C8388FAFF6C7}"/>
              </a:ext>
            </a:extLst>
          </p:cNvPr>
          <p:cNvSpPr/>
          <p:nvPr userDrawn="1"/>
        </p:nvSpPr>
        <p:spPr>
          <a:xfrm>
            <a:off x="0" y="0"/>
            <a:ext cx="11330510" cy="6858000"/>
          </a:xfrm>
          <a:custGeom>
            <a:avLst/>
            <a:gdLst>
              <a:gd name="connsiteX0" fmla="*/ 0 w 8500096"/>
              <a:gd name="connsiteY0" fmla="*/ 0 h 5143500"/>
              <a:gd name="connsiteX1" fmla="*/ 7933454 w 8500096"/>
              <a:gd name="connsiteY1" fmla="*/ 0 h 5143500"/>
              <a:gd name="connsiteX2" fmla="*/ 8019156 w 8500096"/>
              <a:gd name="connsiteY2" fmla="*/ 189570 h 5143500"/>
              <a:gd name="connsiteX3" fmla="*/ 8500096 w 8500096"/>
              <a:gd name="connsiteY3" fmla="*/ 2571750 h 5143500"/>
              <a:gd name="connsiteX4" fmla="*/ 8019156 w 8500096"/>
              <a:gd name="connsiteY4" fmla="*/ 4953931 h 5143500"/>
              <a:gd name="connsiteX5" fmla="*/ 7933454 w 8500096"/>
              <a:gd name="connsiteY5" fmla="*/ 5143500 h 5143500"/>
              <a:gd name="connsiteX6" fmla="*/ 0 w 850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096" h="5143500">
                <a:moveTo>
                  <a:pt x="0" y="0"/>
                </a:moveTo>
                <a:lnTo>
                  <a:pt x="7933454" y="0"/>
                </a:lnTo>
                <a:lnTo>
                  <a:pt x="8019156" y="189570"/>
                </a:lnTo>
                <a:cubicBezTo>
                  <a:pt x="8328845" y="921756"/>
                  <a:pt x="8500096" y="1726754"/>
                  <a:pt x="8500096" y="2571750"/>
                </a:cubicBezTo>
                <a:cubicBezTo>
                  <a:pt x="8500096" y="3416746"/>
                  <a:pt x="8328845" y="4221744"/>
                  <a:pt x="8019156" y="4953931"/>
                </a:cubicBezTo>
                <a:lnTo>
                  <a:pt x="7933454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697990-51AA-1A4A-9172-313811073B7A}"/>
              </a:ext>
            </a:extLst>
          </p:cNvPr>
          <p:cNvSpPr/>
          <p:nvPr userDrawn="1"/>
        </p:nvSpPr>
        <p:spPr>
          <a:xfrm>
            <a:off x="0" y="0"/>
            <a:ext cx="10370760" cy="6858000"/>
          </a:xfrm>
          <a:custGeom>
            <a:avLst/>
            <a:gdLst>
              <a:gd name="connsiteX0" fmla="*/ 0 w 7780096"/>
              <a:gd name="connsiteY0" fmla="*/ 0 h 5143500"/>
              <a:gd name="connsiteX1" fmla="*/ 7129478 w 7780096"/>
              <a:gd name="connsiteY1" fmla="*/ 0 h 5143500"/>
              <a:gd name="connsiteX2" fmla="*/ 7247598 w 7780096"/>
              <a:gd name="connsiteY2" fmla="*/ 230627 h 5143500"/>
              <a:gd name="connsiteX3" fmla="*/ 7780096 w 7780096"/>
              <a:gd name="connsiteY3" fmla="*/ 2571750 h 5143500"/>
              <a:gd name="connsiteX4" fmla="*/ 7247598 w 7780096"/>
              <a:gd name="connsiteY4" fmla="*/ 4912874 h 5143500"/>
              <a:gd name="connsiteX5" fmla="*/ 7129478 w 7780096"/>
              <a:gd name="connsiteY5" fmla="*/ 5143500 h 5143500"/>
              <a:gd name="connsiteX6" fmla="*/ 0 w 778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0096" h="5143500">
                <a:moveTo>
                  <a:pt x="0" y="0"/>
                </a:moveTo>
                <a:lnTo>
                  <a:pt x="7129478" y="0"/>
                </a:lnTo>
                <a:lnTo>
                  <a:pt x="7247598" y="230627"/>
                </a:lnTo>
                <a:cubicBezTo>
                  <a:pt x="7588855" y="938852"/>
                  <a:pt x="7780096" y="1732968"/>
                  <a:pt x="7780096" y="2571750"/>
                </a:cubicBezTo>
                <a:cubicBezTo>
                  <a:pt x="7780096" y="3410533"/>
                  <a:pt x="7588855" y="4204649"/>
                  <a:pt x="7247598" y="4912874"/>
                </a:cubicBezTo>
                <a:lnTo>
                  <a:pt x="712947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399A16E-2A3C-3D4C-B383-B596BEF22FDB}"/>
              </a:ext>
            </a:extLst>
          </p:cNvPr>
          <p:cNvSpPr/>
          <p:nvPr userDrawn="1"/>
        </p:nvSpPr>
        <p:spPr>
          <a:xfrm>
            <a:off x="0" y="0"/>
            <a:ext cx="9411010" cy="6858000"/>
          </a:xfrm>
          <a:custGeom>
            <a:avLst/>
            <a:gdLst>
              <a:gd name="connsiteX0" fmla="*/ 0 w 7060096"/>
              <a:gd name="connsiteY0" fmla="*/ 0 h 5143500"/>
              <a:gd name="connsiteX1" fmla="*/ 6289600 w 7060096"/>
              <a:gd name="connsiteY1" fmla="*/ 0 h 5143500"/>
              <a:gd name="connsiteX2" fmla="*/ 6382557 w 7060096"/>
              <a:gd name="connsiteY2" fmla="*/ 145000 h 5143500"/>
              <a:gd name="connsiteX3" fmla="*/ 7060096 w 7060096"/>
              <a:gd name="connsiteY3" fmla="*/ 2571750 h 5143500"/>
              <a:gd name="connsiteX4" fmla="*/ 6382557 w 7060096"/>
              <a:gd name="connsiteY4" fmla="*/ 4998501 h 5143500"/>
              <a:gd name="connsiteX5" fmla="*/ 6289600 w 7060096"/>
              <a:gd name="connsiteY5" fmla="*/ 5143500 h 5143500"/>
              <a:gd name="connsiteX6" fmla="*/ 0 w 706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096" h="5143500">
                <a:moveTo>
                  <a:pt x="0" y="0"/>
                </a:moveTo>
                <a:lnTo>
                  <a:pt x="6289600" y="0"/>
                </a:lnTo>
                <a:lnTo>
                  <a:pt x="6382557" y="145000"/>
                </a:lnTo>
                <a:cubicBezTo>
                  <a:pt x="6812506" y="852602"/>
                  <a:pt x="7060096" y="1683262"/>
                  <a:pt x="7060096" y="2571750"/>
                </a:cubicBezTo>
                <a:cubicBezTo>
                  <a:pt x="7060096" y="3460238"/>
                  <a:pt x="6812506" y="4290899"/>
                  <a:pt x="6382557" y="4998501"/>
                </a:cubicBezTo>
                <a:lnTo>
                  <a:pt x="62896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7F8D2E-5008-2744-A187-2018DA64A1CC}"/>
              </a:ext>
            </a:extLst>
          </p:cNvPr>
          <p:cNvSpPr/>
          <p:nvPr userDrawn="1"/>
        </p:nvSpPr>
        <p:spPr>
          <a:xfrm>
            <a:off x="0" y="0"/>
            <a:ext cx="8451260" cy="6858000"/>
          </a:xfrm>
          <a:custGeom>
            <a:avLst/>
            <a:gdLst>
              <a:gd name="connsiteX0" fmla="*/ 0 w 6340096"/>
              <a:gd name="connsiteY0" fmla="*/ 0 h 5143500"/>
              <a:gd name="connsiteX1" fmla="*/ 5387817 w 6340096"/>
              <a:gd name="connsiteY1" fmla="*/ 0 h 5143500"/>
              <a:gd name="connsiteX2" fmla="*/ 5435825 w 6340096"/>
              <a:gd name="connsiteY2" fmla="*/ 52822 h 5143500"/>
              <a:gd name="connsiteX3" fmla="*/ 6340096 w 6340096"/>
              <a:gd name="connsiteY3" fmla="*/ 2571750 h 5143500"/>
              <a:gd name="connsiteX4" fmla="*/ 5435825 w 6340096"/>
              <a:gd name="connsiteY4" fmla="*/ 5090678 h 5143500"/>
              <a:gd name="connsiteX5" fmla="*/ 5387817 w 6340096"/>
              <a:gd name="connsiteY5" fmla="*/ 5143500 h 5143500"/>
              <a:gd name="connsiteX6" fmla="*/ 0 w 634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40096" h="5143500">
                <a:moveTo>
                  <a:pt x="0" y="0"/>
                </a:moveTo>
                <a:lnTo>
                  <a:pt x="5387817" y="0"/>
                </a:lnTo>
                <a:lnTo>
                  <a:pt x="5435825" y="52822"/>
                </a:lnTo>
                <a:cubicBezTo>
                  <a:pt x="6000742" y="737344"/>
                  <a:pt x="6340096" y="1614917"/>
                  <a:pt x="6340096" y="2571750"/>
                </a:cubicBezTo>
                <a:cubicBezTo>
                  <a:pt x="6340096" y="3528584"/>
                  <a:pt x="6000742" y="4406157"/>
                  <a:pt x="5435825" y="5090678"/>
                </a:cubicBezTo>
                <a:lnTo>
                  <a:pt x="538781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1AB3FEA-A052-F143-82A6-E6818F65AAD4}"/>
              </a:ext>
            </a:extLst>
          </p:cNvPr>
          <p:cNvSpPr/>
          <p:nvPr userDrawn="1"/>
        </p:nvSpPr>
        <p:spPr>
          <a:xfrm>
            <a:off x="0" y="0"/>
            <a:ext cx="7491510" cy="6858000"/>
          </a:xfrm>
          <a:custGeom>
            <a:avLst/>
            <a:gdLst>
              <a:gd name="connsiteX0" fmla="*/ 414916 w 5620096"/>
              <a:gd name="connsiteY0" fmla="*/ 0 h 5143500"/>
              <a:gd name="connsiteX1" fmla="*/ 4345277 w 5620096"/>
              <a:gd name="connsiteY1" fmla="*/ 0 h 5143500"/>
              <a:gd name="connsiteX2" fmla="*/ 4441037 w 5620096"/>
              <a:gd name="connsiteY2" fmla="*/ 71608 h 5143500"/>
              <a:gd name="connsiteX3" fmla="*/ 5620096 w 5620096"/>
              <a:gd name="connsiteY3" fmla="*/ 2571750 h 5143500"/>
              <a:gd name="connsiteX4" fmla="*/ 4441037 w 5620096"/>
              <a:gd name="connsiteY4" fmla="*/ 5071892 h 5143500"/>
              <a:gd name="connsiteX5" fmla="*/ 4345277 w 5620096"/>
              <a:gd name="connsiteY5" fmla="*/ 5143500 h 5143500"/>
              <a:gd name="connsiteX6" fmla="*/ 414916 w 5620096"/>
              <a:gd name="connsiteY6" fmla="*/ 5143500 h 5143500"/>
              <a:gd name="connsiteX7" fmla="*/ 319155 w 5620096"/>
              <a:gd name="connsiteY7" fmla="*/ 5071892 h 5143500"/>
              <a:gd name="connsiteX8" fmla="*/ 89070 w 5620096"/>
              <a:gd name="connsiteY8" fmla="*/ 4862776 h 5143500"/>
              <a:gd name="connsiteX9" fmla="*/ 0 w 5620096"/>
              <a:gd name="connsiteY9" fmla="*/ 4764775 h 5143500"/>
              <a:gd name="connsiteX10" fmla="*/ 0 w 5620096"/>
              <a:gd name="connsiteY10" fmla="*/ 378726 h 5143500"/>
              <a:gd name="connsiteX11" fmla="*/ 89070 w 5620096"/>
              <a:gd name="connsiteY11" fmla="*/ 280724 h 5143500"/>
              <a:gd name="connsiteX12" fmla="*/ 319155 w 5620096"/>
              <a:gd name="connsiteY12" fmla="*/ 71608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0096" h="5143500">
                <a:moveTo>
                  <a:pt x="414916" y="0"/>
                </a:moveTo>
                <a:lnTo>
                  <a:pt x="4345277" y="0"/>
                </a:lnTo>
                <a:lnTo>
                  <a:pt x="4441037" y="71608"/>
                </a:lnTo>
                <a:cubicBezTo>
                  <a:pt x="5161118" y="665872"/>
                  <a:pt x="5620096" y="1565211"/>
                  <a:pt x="5620096" y="2571750"/>
                </a:cubicBezTo>
                <a:cubicBezTo>
                  <a:pt x="5620096" y="3578289"/>
                  <a:pt x="5161118" y="4477628"/>
                  <a:pt x="4441037" y="5071892"/>
                </a:cubicBezTo>
                <a:lnTo>
                  <a:pt x="4345277" y="5143500"/>
                </a:lnTo>
                <a:lnTo>
                  <a:pt x="414916" y="5143500"/>
                </a:lnTo>
                <a:lnTo>
                  <a:pt x="319155" y="5071892"/>
                </a:lnTo>
                <a:cubicBezTo>
                  <a:pt x="239146" y="5005863"/>
                  <a:pt x="162361" y="4936067"/>
                  <a:pt x="89070" y="4862776"/>
                </a:cubicBezTo>
                <a:lnTo>
                  <a:pt x="0" y="4764775"/>
                </a:lnTo>
                <a:lnTo>
                  <a:pt x="0" y="378726"/>
                </a:lnTo>
                <a:lnTo>
                  <a:pt x="89070" y="280724"/>
                </a:lnTo>
                <a:cubicBezTo>
                  <a:pt x="162361" y="207433"/>
                  <a:pt x="239146" y="137638"/>
                  <a:pt x="319155" y="71608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BA0C28D-79BF-084A-B6CA-0786AA5B4148}"/>
              </a:ext>
            </a:extLst>
          </p:cNvPr>
          <p:cNvSpPr/>
          <p:nvPr userDrawn="1"/>
        </p:nvSpPr>
        <p:spPr>
          <a:xfrm>
            <a:off x="0" y="69000"/>
            <a:ext cx="6531760" cy="6720000"/>
          </a:xfrm>
          <a:custGeom>
            <a:avLst/>
            <a:gdLst>
              <a:gd name="connsiteX0" fmla="*/ 2380096 w 4900096"/>
              <a:gd name="connsiteY0" fmla="*/ 0 h 5040000"/>
              <a:gd name="connsiteX1" fmla="*/ 4900096 w 4900096"/>
              <a:gd name="connsiteY1" fmla="*/ 2520000 h 5040000"/>
              <a:gd name="connsiteX2" fmla="*/ 2380096 w 4900096"/>
              <a:gd name="connsiteY2" fmla="*/ 5040000 h 5040000"/>
              <a:gd name="connsiteX3" fmla="*/ 58130 w 4900096"/>
              <a:gd name="connsiteY3" fmla="*/ 3500898 h 5040000"/>
              <a:gd name="connsiteX4" fmla="*/ 0 w 4900096"/>
              <a:gd name="connsiteY4" fmla="*/ 3342075 h 5040000"/>
              <a:gd name="connsiteX5" fmla="*/ 0 w 4900096"/>
              <a:gd name="connsiteY5" fmla="*/ 1697925 h 5040000"/>
              <a:gd name="connsiteX6" fmla="*/ 58130 w 4900096"/>
              <a:gd name="connsiteY6" fmla="*/ 1539102 h 5040000"/>
              <a:gd name="connsiteX7" fmla="*/ 2380096 w 4900096"/>
              <a:gd name="connsiteY7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0096" h="5040000">
                <a:moveTo>
                  <a:pt x="2380096" y="0"/>
                </a:moveTo>
                <a:cubicBezTo>
                  <a:pt x="3771854" y="0"/>
                  <a:pt x="4900096" y="1128242"/>
                  <a:pt x="4900096" y="2520000"/>
                </a:cubicBezTo>
                <a:cubicBezTo>
                  <a:pt x="4900096" y="3911758"/>
                  <a:pt x="3771854" y="5040000"/>
                  <a:pt x="2380096" y="5040000"/>
                </a:cubicBezTo>
                <a:cubicBezTo>
                  <a:pt x="1336278" y="5040000"/>
                  <a:pt x="440687" y="4405364"/>
                  <a:pt x="58130" y="3500898"/>
                </a:cubicBezTo>
                <a:lnTo>
                  <a:pt x="0" y="3342075"/>
                </a:lnTo>
                <a:lnTo>
                  <a:pt x="0" y="1697925"/>
                </a:lnTo>
                <a:lnTo>
                  <a:pt x="58130" y="1539102"/>
                </a:lnTo>
                <a:cubicBezTo>
                  <a:pt x="440687" y="634636"/>
                  <a:pt x="1336278" y="0"/>
                  <a:pt x="23800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96B41F-C50B-8140-A953-E17A9226744E}"/>
              </a:ext>
            </a:extLst>
          </p:cNvPr>
          <p:cNvSpPr/>
          <p:nvPr userDrawn="1"/>
        </p:nvSpPr>
        <p:spPr>
          <a:xfrm>
            <a:off x="773260" y="1029000"/>
            <a:ext cx="4798750" cy="4800000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E29031-0A26-CF4A-987F-4F46410B8868}"/>
              </a:ext>
            </a:extLst>
          </p:cNvPr>
          <p:cNvSpPr/>
          <p:nvPr userDrawn="1"/>
        </p:nvSpPr>
        <p:spPr>
          <a:xfrm>
            <a:off x="1733010" y="1989000"/>
            <a:ext cx="2879250" cy="28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E5B82-2FFA-DD46-A4E1-09A2696CD9DD}"/>
              </a:ext>
            </a:extLst>
          </p:cNvPr>
          <p:cNvSpPr/>
          <p:nvPr userDrawn="1"/>
        </p:nvSpPr>
        <p:spPr>
          <a:xfrm>
            <a:off x="4943118" y="270933"/>
            <a:ext cx="7004941" cy="636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0771EF23-D211-6A49-AFC5-A36DA96C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062" y="3110018"/>
            <a:ext cx="2661399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sz="4799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>
                <a:solidFill>
                  <a:schemeClr val="bg1"/>
                </a:solidFill>
              </a:rPr>
              <a:t>Agenda</a:t>
            </a:r>
            <a:endParaRPr lang="en-NL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B7D7BB-B723-0345-9571-ED3978A7F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7724" y="412123"/>
            <a:ext cx="2387885" cy="607546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Noway Medium" panose="02000506000000020004" pitchFamily="2" charset="77"/>
              </a:defRPr>
            </a:lvl1pPr>
            <a:lvl2pPr marL="457086" indent="0" algn="r">
              <a:buNone/>
              <a:defRPr>
                <a:latin typeface="Noway" panose="02000506000000020004" pitchFamily="2" charset="77"/>
              </a:defRPr>
            </a:lvl2pPr>
            <a:lvl3pPr marL="914171" indent="0" algn="r">
              <a:buNone/>
              <a:defRPr>
                <a:latin typeface="Noway" panose="02000506000000020004" pitchFamily="2" charset="77"/>
              </a:defRPr>
            </a:lvl3pPr>
            <a:lvl4pPr marL="1371257" indent="0" algn="r">
              <a:buNone/>
              <a:defRPr>
                <a:latin typeface="Noway" panose="02000506000000020004" pitchFamily="2" charset="77"/>
              </a:defRPr>
            </a:lvl4pPr>
            <a:lvl5pPr marL="1828343" indent="0" algn="r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Topic</a:t>
            </a:r>
            <a:endParaRPr lang="en-NL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C94EA7B-78D4-1544-8979-D958B157F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1563" y="412123"/>
            <a:ext cx="3907838" cy="60754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>
                <a:latin typeface="Noway" panose="02000506000000020004" pitchFamily="2" charset="77"/>
              </a:defRPr>
            </a:lvl1pPr>
            <a:lvl2pPr marL="457086" indent="0">
              <a:buNone/>
              <a:defRPr>
                <a:latin typeface="Noway" panose="02000506000000020004" pitchFamily="2" charset="77"/>
              </a:defRPr>
            </a:lvl2pPr>
            <a:lvl3pPr marL="914171" indent="0">
              <a:buNone/>
              <a:defRPr>
                <a:latin typeface="Noway" panose="02000506000000020004" pitchFamily="2" charset="77"/>
              </a:defRPr>
            </a:lvl3pPr>
            <a:lvl4pPr marL="1371257" indent="0">
              <a:buNone/>
              <a:defRPr>
                <a:latin typeface="Noway" panose="02000506000000020004" pitchFamily="2" charset="77"/>
              </a:defRPr>
            </a:lvl4pPr>
            <a:lvl5pPr marL="1828343" indent="0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Speaker</a:t>
            </a:r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D2323-4FFE-EC4B-9D63-21E9FD82213D}"/>
              </a:ext>
            </a:extLst>
          </p:cNvPr>
          <p:cNvCxnSpPr/>
          <p:nvPr userDrawn="1"/>
        </p:nvCxnSpPr>
        <p:spPr>
          <a:xfrm>
            <a:off x="7673809" y="422022"/>
            <a:ext cx="0" cy="6013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362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5781B9F-AC9C-2B4D-B3D8-93C5F0CD2406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2EB06B9-9E6F-EA42-BFCE-AF17C40E9CF3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custGeom>
            <a:avLst/>
            <a:gdLst>
              <a:gd name="connsiteX0" fmla="*/ 0 w 9144000"/>
              <a:gd name="connsiteY0" fmla="*/ 0 h 5143500"/>
              <a:gd name="connsiteX1" fmla="*/ 8718332 w 9144000"/>
              <a:gd name="connsiteY1" fmla="*/ 0 h 5143500"/>
              <a:gd name="connsiteX2" fmla="*/ 8805047 w 9144000"/>
              <a:gd name="connsiteY2" fmla="*/ 219929 h 5143500"/>
              <a:gd name="connsiteX3" fmla="*/ 9141284 w 9144000"/>
              <a:gd name="connsiteY3" fmla="*/ 1530086 h 5143500"/>
              <a:gd name="connsiteX4" fmla="*/ 9144000 w 9144000"/>
              <a:gd name="connsiteY4" fmla="*/ 1551462 h 5143500"/>
              <a:gd name="connsiteX5" fmla="*/ 9144000 w 9144000"/>
              <a:gd name="connsiteY5" fmla="*/ 3592039 h 5143500"/>
              <a:gd name="connsiteX6" fmla="*/ 9141284 w 9144000"/>
              <a:gd name="connsiteY6" fmla="*/ 3613415 h 5143500"/>
              <a:gd name="connsiteX7" fmla="*/ 8805047 w 9144000"/>
              <a:gd name="connsiteY7" fmla="*/ 4923572 h 5143500"/>
              <a:gd name="connsiteX8" fmla="*/ 8718332 w 9144000"/>
              <a:gd name="connsiteY8" fmla="*/ 5143500 h 5143500"/>
              <a:gd name="connsiteX9" fmla="*/ 0 w 9144000"/>
              <a:gd name="connsiteY9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8718332" y="0"/>
                </a:lnTo>
                <a:lnTo>
                  <a:pt x="8805047" y="219929"/>
                </a:lnTo>
                <a:cubicBezTo>
                  <a:pt x="8958481" y="638977"/>
                  <a:pt x="9072088" y="1077224"/>
                  <a:pt x="9141284" y="1530086"/>
                </a:cubicBezTo>
                <a:lnTo>
                  <a:pt x="9144000" y="1551462"/>
                </a:lnTo>
                <a:lnTo>
                  <a:pt x="9144000" y="3592039"/>
                </a:lnTo>
                <a:lnTo>
                  <a:pt x="9141284" y="3613415"/>
                </a:lnTo>
                <a:cubicBezTo>
                  <a:pt x="9072088" y="4066276"/>
                  <a:pt x="8958481" y="4504523"/>
                  <a:pt x="8805047" y="4923572"/>
                </a:cubicBezTo>
                <a:lnTo>
                  <a:pt x="871833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6D87F79-096A-9B4F-A908-C8388FAFF6C7}"/>
              </a:ext>
            </a:extLst>
          </p:cNvPr>
          <p:cNvSpPr/>
          <p:nvPr userDrawn="1"/>
        </p:nvSpPr>
        <p:spPr>
          <a:xfrm>
            <a:off x="0" y="0"/>
            <a:ext cx="11330510" cy="6858000"/>
          </a:xfrm>
          <a:custGeom>
            <a:avLst/>
            <a:gdLst>
              <a:gd name="connsiteX0" fmla="*/ 0 w 8500096"/>
              <a:gd name="connsiteY0" fmla="*/ 0 h 5143500"/>
              <a:gd name="connsiteX1" fmla="*/ 7933454 w 8500096"/>
              <a:gd name="connsiteY1" fmla="*/ 0 h 5143500"/>
              <a:gd name="connsiteX2" fmla="*/ 8019156 w 8500096"/>
              <a:gd name="connsiteY2" fmla="*/ 189570 h 5143500"/>
              <a:gd name="connsiteX3" fmla="*/ 8500096 w 8500096"/>
              <a:gd name="connsiteY3" fmla="*/ 2571750 h 5143500"/>
              <a:gd name="connsiteX4" fmla="*/ 8019156 w 8500096"/>
              <a:gd name="connsiteY4" fmla="*/ 4953931 h 5143500"/>
              <a:gd name="connsiteX5" fmla="*/ 7933454 w 8500096"/>
              <a:gd name="connsiteY5" fmla="*/ 5143500 h 5143500"/>
              <a:gd name="connsiteX6" fmla="*/ 0 w 850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096" h="5143500">
                <a:moveTo>
                  <a:pt x="0" y="0"/>
                </a:moveTo>
                <a:lnTo>
                  <a:pt x="7933454" y="0"/>
                </a:lnTo>
                <a:lnTo>
                  <a:pt x="8019156" y="189570"/>
                </a:lnTo>
                <a:cubicBezTo>
                  <a:pt x="8328845" y="921756"/>
                  <a:pt x="8500096" y="1726754"/>
                  <a:pt x="8500096" y="2571750"/>
                </a:cubicBezTo>
                <a:cubicBezTo>
                  <a:pt x="8500096" y="3416746"/>
                  <a:pt x="8328845" y="4221744"/>
                  <a:pt x="8019156" y="4953931"/>
                </a:cubicBezTo>
                <a:lnTo>
                  <a:pt x="7933454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697990-51AA-1A4A-9172-313811073B7A}"/>
              </a:ext>
            </a:extLst>
          </p:cNvPr>
          <p:cNvSpPr/>
          <p:nvPr userDrawn="1"/>
        </p:nvSpPr>
        <p:spPr>
          <a:xfrm>
            <a:off x="0" y="0"/>
            <a:ext cx="10370760" cy="6858000"/>
          </a:xfrm>
          <a:custGeom>
            <a:avLst/>
            <a:gdLst>
              <a:gd name="connsiteX0" fmla="*/ 0 w 7780096"/>
              <a:gd name="connsiteY0" fmla="*/ 0 h 5143500"/>
              <a:gd name="connsiteX1" fmla="*/ 7129478 w 7780096"/>
              <a:gd name="connsiteY1" fmla="*/ 0 h 5143500"/>
              <a:gd name="connsiteX2" fmla="*/ 7247598 w 7780096"/>
              <a:gd name="connsiteY2" fmla="*/ 230627 h 5143500"/>
              <a:gd name="connsiteX3" fmla="*/ 7780096 w 7780096"/>
              <a:gd name="connsiteY3" fmla="*/ 2571750 h 5143500"/>
              <a:gd name="connsiteX4" fmla="*/ 7247598 w 7780096"/>
              <a:gd name="connsiteY4" fmla="*/ 4912874 h 5143500"/>
              <a:gd name="connsiteX5" fmla="*/ 7129478 w 7780096"/>
              <a:gd name="connsiteY5" fmla="*/ 5143500 h 5143500"/>
              <a:gd name="connsiteX6" fmla="*/ 0 w 778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0096" h="5143500">
                <a:moveTo>
                  <a:pt x="0" y="0"/>
                </a:moveTo>
                <a:lnTo>
                  <a:pt x="7129478" y="0"/>
                </a:lnTo>
                <a:lnTo>
                  <a:pt x="7247598" y="230627"/>
                </a:lnTo>
                <a:cubicBezTo>
                  <a:pt x="7588855" y="938852"/>
                  <a:pt x="7780096" y="1732968"/>
                  <a:pt x="7780096" y="2571750"/>
                </a:cubicBezTo>
                <a:cubicBezTo>
                  <a:pt x="7780096" y="3410533"/>
                  <a:pt x="7588855" y="4204649"/>
                  <a:pt x="7247598" y="4912874"/>
                </a:cubicBezTo>
                <a:lnTo>
                  <a:pt x="712947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399A16E-2A3C-3D4C-B383-B596BEF22FDB}"/>
              </a:ext>
            </a:extLst>
          </p:cNvPr>
          <p:cNvSpPr/>
          <p:nvPr userDrawn="1"/>
        </p:nvSpPr>
        <p:spPr>
          <a:xfrm>
            <a:off x="0" y="0"/>
            <a:ext cx="9411010" cy="6858000"/>
          </a:xfrm>
          <a:custGeom>
            <a:avLst/>
            <a:gdLst>
              <a:gd name="connsiteX0" fmla="*/ 0 w 7060096"/>
              <a:gd name="connsiteY0" fmla="*/ 0 h 5143500"/>
              <a:gd name="connsiteX1" fmla="*/ 6289600 w 7060096"/>
              <a:gd name="connsiteY1" fmla="*/ 0 h 5143500"/>
              <a:gd name="connsiteX2" fmla="*/ 6382557 w 7060096"/>
              <a:gd name="connsiteY2" fmla="*/ 145000 h 5143500"/>
              <a:gd name="connsiteX3" fmla="*/ 7060096 w 7060096"/>
              <a:gd name="connsiteY3" fmla="*/ 2571750 h 5143500"/>
              <a:gd name="connsiteX4" fmla="*/ 6382557 w 7060096"/>
              <a:gd name="connsiteY4" fmla="*/ 4998501 h 5143500"/>
              <a:gd name="connsiteX5" fmla="*/ 6289600 w 7060096"/>
              <a:gd name="connsiteY5" fmla="*/ 5143500 h 5143500"/>
              <a:gd name="connsiteX6" fmla="*/ 0 w 706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096" h="5143500">
                <a:moveTo>
                  <a:pt x="0" y="0"/>
                </a:moveTo>
                <a:lnTo>
                  <a:pt x="6289600" y="0"/>
                </a:lnTo>
                <a:lnTo>
                  <a:pt x="6382557" y="145000"/>
                </a:lnTo>
                <a:cubicBezTo>
                  <a:pt x="6812506" y="852602"/>
                  <a:pt x="7060096" y="1683262"/>
                  <a:pt x="7060096" y="2571750"/>
                </a:cubicBezTo>
                <a:cubicBezTo>
                  <a:pt x="7060096" y="3460238"/>
                  <a:pt x="6812506" y="4290899"/>
                  <a:pt x="6382557" y="4998501"/>
                </a:cubicBezTo>
                <a:lnTo>
                  <a:pt x="62896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7F8D2E-5008-2744-A187-2018DA64A1CC}"/>
              </a:ext>
            </a:extLst>
          </p:cNvPr>
          <p:cNvSpPr/>
          <p:nvPr userDrawn="1"/>
        </p:nvSpPr>
        <p:spPr>
          <a:xfrm>
            <a:off x="0" y="0"/>
            <a:ext cx="8451260" cy="6858000"/>
          </a:xfrm>
          <a:custGeom>
            <a:avLst/>
            <a:gdLst>
              <a:gd name="connsiteX0" fmla="*/ 0 w 6340096"/>
              <a:gd name="connsiteY0" fmla="*/ 0 h 5143500"/>
              <a:gd name="connsiteX1" fmla="*/ 5387817 w 6340096"/>
              <a:gd name="connsiteY1" fmla="*/ 0 h 5143500"/>
              <a:gd name="connsiteX2" fmla="*/ 5435825 w 6340096"/>
              <a:gd name="connsiteY2" fmla="*/ 52822 h 5143500"/>
              <a:gd name="connsiteX3" fmla="*/ 6340096 w 6340096"/>
              <a:gd name="connsiteY3" fmla="*/ 2571750 h 5143500"/>
              <a:gd name="connsiteX4" fmla="*/ 5435825 w 6340096"/>
              <a:gd name="connsiteY4" fmla="*/ 5090678 h 5143500"/>
              <a:gd name="connsiteX5" fmla="*/ 5387817 w 6340096"/>
              <a:gd name="connsiteY5" fmla="*/ 5143500 h 5143500"/>
              <a:gd name="connsiteX6" fmla="*/ 0 w 634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40096" h="5143500">
                <a:moveTo>
                  <a:pt x="0" y="0"/>
                </a:moveTo>
                <a:lnTo>
                  <a:pt x="5387817" y="0"/>
                </a:lnTo>
                <a:lnTo>
                  <a:pt x="5435825" y="52822"/>
                </a:lnTo>
                <a:cubicBezTo>
                  <a:pt x="6000742" y="737344"/>
                  <a:pt x="6340096" y="1614917"/>
                  <a:pt x="6340096" y="2571750"/>
                </a:cubicBezTo>
                <a:cubicBezTo>
                  <a:pt x="6340096" y="3528584"/>
                  <a:pt x="6000742" y="4406157"/>
                  <a:pt x="5435825" y="5090678"/>
                </a:cubicBezTo>
                <a:lnTo>
                  <a:pt x="538781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1AB3FEA-A052-F143-82A6-E6818F65AAD4}"/>
              </a:ext>
            </a:extLst>
          </p:cNvPr>
          <p:cNvSpPr/>
          <p:nvPr userDrawn="1"/>
        </p:nvSpPr>
        <p:spPr>
          <a:xfrm>
            <a:off x="0" y="0"/>
            <a:ext cx="7491510" cy="6858000"/>
          </a:xfrm>
          <a:custGeom>
            <a:avLst/>
            <a:gdLst>
              <a:gd name="connsiteX0" fmla="*/ 414916 w 5620096"/>
              <a:gd name="connsiteY0" fmla="*/ 0 h 5143500"/>
              <a:gd name="connsiteX1" fmla="*/ 4345277 w 5620096"/>
              <a:gd name="connsiteY1" fmla="*/ 0 h 5143500"/>
              <a:gd name="connsiteX2" fmla="*/ 4441037 w 5620096"/>
              <a:gd name="connsiteY2" fmla="*/ 71608 h 5143500"/>
              <a:gd name="connsiteX3" fmla="*/ 5620096 w 5620096"/>
              <a:gd name="connsiteY3" fmla="*/ 2571750 h 5143500"/>
              <a:gd name="connsiteX4" fmla="*/ 4441037 w 5620096"/>
              <a:gd name="connsiteY4" fmla="*/ 5071892 h 5143500"/>
              <a:gd name="connsiteX5" fmla="*/ 4345277 w 5620096"/>
              <a:gd name="connsiteY5" fmla="*/ 5143500 h 5143500"/>
              <a:gd name="connsiteX6" fmla="*/ 414916 w 5620096"/>
              <a:gd name="connsiteY6" fmla="*/ 5143500 h 5143500"/>
              <a:gd name="connsiteX7" fmla="*/ 319155 w 5620096"/>
              <a:gd name="connsiteY7" fmla="*/ 5071892 h 5143500"/>
              <a:gd name="connsiteX8" fmla="*/ 89070 w 5620096"/>
              <a:gd name="connsiteY8" fmla="*/ 4862776 h 5143500"/>
              <a:gd name="connsiteX9" fmla="*/ 0 w 5620096"/>
              <a:gd name="connsiteY9" fmla="*/ 4764775 h 5143500"/>
              <a:gd name="connsiteX10" fmla="*/ 0 w 5620096"/>
              <a:gd name="connsiteY10" fmla="*/ 378726 h 5143500"/>
              <a:gd name="connsiteX11" fmla="*/ 89070 w 5620096"/>
              <a:gd name="connsiteY11" fmla="*/ 280724 h 5143500"/>
              <a:gd name="connsiteX12" fmla="*/ 319155 w 5620096"/>
              <a:gd name="connsiteY12" fmla="*/ 71608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0096" h="5143500">
                <a:moveTo>
                  <a:pt x="414916" y="0"/>
                </a:moveTo>
                <a:lnTo>
                  <a:pt x="4345277" y="0"/>
                </a:lnTo>
                <a:lnTo>
                  <a:pt x="4441037" y="71608"/>
                </a:lnTo>
                <a:cubicBezTo>
                  <a:pt x="5161118" y="665872"/>
                  <a:pt x="5620096" y="1565211"/>
                  <a:pt x="5620096" y="2571750"/>
                </a:cubicBezTo>
                <a:cubicBezTo>
                  <a:pt x="5620096" y="3578289"/>
                  <a:pt x="5161118" y="4477628"/>
                  <a:pt x="4441037" y="5071892"/>
                </a:cubicBezTo>
                <a:lnTo>
                  <a:pt x="4345277" y="5143500"/>
                </a:lnTo>
                <a:lnTo>
                  <a:pt x="414916" y="5143500"/>
                </a:lnTo>
                <a:lnTo>
                  <a:pt x="319155" y="5071892"/>
                </a:lnTo>
                <a:cubicBezTo>
                  <a:pt x="239146" y="5005863"/>
                  <a:pt x="162361" y="4936067"/>
                  <a:pt x="89070" y="4862776"/>
                </a:cubicBezTo>
                <a:lnTo>
                  <a:pt x="0" y="4764775"/>
                </a:lnTo>
                <a:lnTo>
                  <a:pt x="0" y="378726"/>
                </a:lnTo>
                <a:lnTo>
                  <a:pt x="89070" y="280724"/>
                </a:lnTo>
                <a:cubicBezTo>
                  <a:pt x="162361" y="207433"/>
                  <a:pt x="239146" y="137638"/>
                  <a:pt x="319155" y="71608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BA0C28D-79BF-084A-B6CA-0786AA5B4148}"/>
              </a:ext>
            </a:extLst>
          </p:cNvPr>
          <p:cNvSpPr/>
          <p:nvPr userDrawn="1"/>
        </p:nvSpPr>
        <p:spPr>
          <a:xfrm>
            <a:off x="0" y="69000"/>
            <a:ext cx="6531760" cy="6720000"/>
          </a:xfrm>
          <a:custGeom>
            <a:avLst/>
            <a:gdLst>
              <a:gd name="connsiteX0" fmla="*/ 2380096 w 4900096"/>
              <a:gd name="connsiteY0" fmla="*/ 0 h 5040000"/>
              <a:gd name="connsiteX1" fmla="*/ 4900096 w 4900096"/>
              <a:gd name="connsiteY1" fmla="*/ 2520000 h 5040000"/>
              <a:gd name="connsiteX2" fmla="*/ 2380096 w 4900096"/>
              <a:gd name="connsiteY2" fmla="*/ 5040000 h 5040000"/>
              <a:gd name="connsiteX3" fmla="*/ 58130 w 4900096"/>
              <a:gd name="connsiteY3" fmla="*/ 3500898 h 5040000"/>
              <a:gd name="connsiteX4" fmla="*/ 0 w 4900096"/>
              <a:gd name="connsiteY4" fmla="*/ 3342075 h 5040000"/>
              <a:gd name="connsiteX5" fmla="*/ 0 w 4900096"/>
              <a:gd name="connsiteY5" fmla="*/ 1697925 h 5040000"/>
              <a:gd name="connsiteX6" fmla="*/ 58130 w 4900096"/>
              <a:gd name="connsiteY6" fmla="*/ 1539102 h 5040000"/>
              <a:gd name="connsiteX7" fmla="*/ 2380096 w 4900096"/>
              <a:gd name="connsiteY7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0096" h="5040000">
                <a:moveTo>
                  <a:pt x="2380096" y="0"/>
                </a:moveTo>
                <a:cubicBezTo>
                  <a:pt x="3771854" y="0"/>
                  <a:pt x="4900096" y="1128242"/>
                  <a:pt x="4900096" y="2520000"/>
                </a:cubicBezTo>
                <a:cubicBezTo>
                  <a:pt x="4900096" y="3911758"/>
                  <a:pt x="3771854" y="5040000"/>
                  <a:pt x="2380096" y="5040000"/>
                </a:cubicBezTo>
                <a:cubicBezTo>
                  <a:pt x="1336278" y="5040000"/>
                  <a:pt x="440687" y="4405364"/>
                  <a:pt x="58130" y="3500898"/>
                </a:cubicBezTo>
                <a:lnTo>
                  <a:pt x="0" y="3342075"/>
                </a:lnTo>
                <a:lnTo>
                  <a:pt x="0" y="1697925"/>
                </a:lnTo>
                <a:lnTo>
                  <a:pt x="58130" y="1539102"/>
                </a:lnTo>
                <a:cubicBezTo>
                  <a:pt x="440687" y="634636"/>
                  <a:pt x="1336278" y="0"/>
                  <a:pt x="23800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96B41F-C50B-8140-A953-E17A9226744E}"/>
              </a:ext>
            </a:extLst>
          </p:cNvPr>
          <p:cNvSpPr/>
          <p:nvPr userDrawn="1"/>
        </p:nvSpPr>
        <p:spPr>
          <a:xfrm>
            <a:off x="773260" y="1029000"/>
            <a:ext cx="4798750" cy="4800000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E29031-0A26-CF4A-987F-4F46410B8868}"/>
              </a:ext>
            </a:extLst>
          </p:cNvPr>
          <p:cNvSpPr/>
          <p:nvPr userDrawn="1"/>
        </p:nvSpPr>
        <p:spPr>
          <a:xfrm>
            <a:off x="1733010" y="1989000"/>
            <a:ext cx="2879250" cy="2880000"/>
          </a:xfrm>
          <a:prstGeom prst="ellipse">
            <a:avLst/>
          </a:prstGeom>
          <a:solidFill>
            <a:srgbClr val="61A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E5B82-2FFA-DD46-A4E1-09A2696CD9DD}"/>
              </a:ext>
            </a:extLst>
          </p:cNvPr>
          <p:cNvSpPr/>
          <p:nvPr userDrawn="1"/>
        </p:nvSpPr>
        <p:spPr>
          <a:xfrm>
            <a:off x="4943118" y="270933"/>
            <a:ext cx="7004941" cy="636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0771EF23-D211-6A49-AFC5-A36DA96C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062" y="3110018"/>
            <a:ext cx="2661399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sz="4799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>
                <a:solidFill>
                  <a:schemeClr val="bg1"/>
                </a:solidFill>
              </a:rPr>
              <a:t>Agenda</a:t>
            </a:r>
            <a:endParaRPr lang="en-NL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B7D7BB-B723-0345-9571-ED3978A7F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7724" y="412123"/>
            <a:ext cx="2387885" cy="607546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Noway Medium" panose="02000506000000020004" pitchFamily="2" charset="77"/>
              </a:defRPr>
            </a:lvl1pPr>
            <a:lvl2pPr marL="457086" indent="0" algn="r">
              <a:buNone/>
              <a:defRPr>
                <a:latin typeface="Noway" panose="02000506000000020004" pitchFamily="2" charset="77"/>
              </a:defRPr>
            </a:lvl2pPr>
            <a:lvl3pPr marL="914171" indent="0" algn="r">
              <a:buNone/>
              <a:defRPr>
                <a:latin typeface="Noway" panose="02000506000000020004" pitchFamily="2" charset="77"/>
              </a:defRPr>
            </a:lvl3pPr>
            <a:lvl4pPr marL="1371257" indent="0" algn="r">
              <a:buNone/>
              <a:defRPr>
                <a:latin typeface="Noway" panose="02000506000000020004" pitchFamily="2" charset="77"/>
              </a:defRPr>
            </a:lvl4pPr>
            <a:lvl5pPr marL="1828343" indent="0" algn="r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Topic</a:t>
            </a:r>
            <a:endParaRPr lang="en-NL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C94EA7B-78D4-1544-8979-D958B157F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1563" y="412123"/>
            <a:ext cx="3907838" cy="60754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>
                <a:latin typeface="Noway" panose="02000506000000020004" pitchFamily="2" charset="77"/>
              </a:defRPr>
            </a:lvl1pPr>
            <a:lvl2pPr marL="457086" indent="0">
              <a:buNone/>
              <a:defRPr>
                <a:latin typeface="Noway" panose="02000506000000020004" pitchFamily="2" charset="77"/>
              </a:defRPr>
            </a:lvl2pPr>
            <a:lvl3pPr marL="914171" indent="0">
              <a:buNone/>
              <a:defRPr>
                <a:latin typeface="Noway" panose="02000506000000020004" pitchFamily="2" charset="77"/>
              </a:defRPr>
            </a:lvl3pPr>
            <a:lvl4pPr marL="1371257" indent="0">
              <a:buNone/>
              <a:defRPr>
                <a:latin typeface="Noway" panose="02000506000000020004" pitchFamily="2" charset="77"/>
              </a:defRPr>
            </a:lvl4pPr>
            <a:lvl5pPr marL="1828343" indent="0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Speaker</a:t>
            </a:r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D2323-4FFE-EC4B-9D63-21E9FD82213D}"/>
              </a:ext>
            </a:extLst>
          </p:cNvPr>
          <p:cNvCxnSpPr/>
          <p:nvPr userDrawn="1"/>
        </p:nvCxnSpPr>
        <p:spPr>
          <a:xfrm>
            <a:off x="7673809" y="422022"/>
            <a:ext cx="0" cy="6013957"/>
          </a:xfrm>
          <a:prstGeom prst="line">
            <a:avLst/>
          </a:prstGeom>
          <a:ln>
            <a:solidFill>
              <a:srgbClr val="61AD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99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lid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5781B9F-AC9C-2B4D-B3D8-93C5F0CD2406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2EB06B9-9E6F-EA42-BFCE-AF17C40E9CF3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custGeom>
            <a:avLst/>
            <a:gdLst>
              <a:gd name="connsiteX0" fmla="*/ 0 w 9144000"/>
              <a:gd name="connsiteY0" fmla="*/ 0 h 5143500"/>
              <a:gd name="connsiteX1" fmla="*/ 8718332 w 9144000"/>
              <a:gd name="connsiteY1" fmla="*/ 0 h 5143500"/>
              <a:gd name="connsiteX2" fmla="*/ 8805047 w 9144000"/>
              <a:gd name="connsiteY2" fmla="*/ 219929 h 5143500"/>
              <a:gd name="connsiteX3" fmla="*/ 9141284 w 9144000"/>
              <a:gd name="connsiteY3" fmla="*/ 1530086 h 5143500"/>
              <a:gd name="connsiteX4" fmla="*/ 9144000 w 9144000"/>
              <a:gd name="connsiteY4" fmla="*/ 1551462 h 5143500"/>
              <a:gd name="connsiteX5" fmla="*/ 9144000 w 9144000"/>
              <a:gd name="connsiteY5" fmla="*/ 3592039 h 5143500"/>
              <a:gd name="connsiteX6" fmla="*/ 9141284 w 9144000"/>
              <a:gd name="connsiteY6" fmla="*/ 3613415 h 5143500"/>
              <a:gd name="connsiteX7" fmla="*/ 8805047 w 9144000"/>
              <a:gd name="connsiteY7" fmla="*/ 4923572 h 5143500"/>
              <a:gd name="connsiteX8" fmla="*/ 8718332 w 9144000"/>
              <a:gd name="connsiteY8" fmla="*/ 5143500 h 5143500"/>
              <a:gd name="connsiteX9" fmla="*/ 0 w 9144000"/>
              <a:gd name="connsiteY9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8718332" y="0"/>
                </a:lnTo>
                <a:lnTo>
                  <a:pt x="8805047" y="219929"/>
                </a:lnTo>
                <a:cubicBezTo>
                  <a:pt x="8958481" y="638977"/>
                  <a:pt x="9072088" y="1077224"/>
                  <a:pt x="9141284" y="1530086"/>
                </a:cubicBezTo>
                <a:lnTo>
                  <a:pt x="9144000" y="1551462"/>
                </a:lnTo>
                <a:lnTo>
                  <a:pt x="9144000" y="3592039"/>
                </a:lnTo>
                <a:lnTo>
                  <a:pt x="9141284" y="3613415"/>
                </a:lnTo>
                <a:cubicBezTo>
                  <a:pt x="9072088" y="4066276"/>
                  <a:pt x="8958481" y="4504523"/>
                  <a:pt x="8805047" y="4923572"/>
                </a:cubicBezTo>
                <a:lnTo>
                  <a:pt x="871833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6D87F79-096A-9B4F-A908-C8388FAFF6C7}"/>
              </a:ext>
            </a:extLst>
          </p:cNvPr>
          <p:cNvSpPr/>
          <p:nvPr userDrawn="1"/>
        </p:nvSpPr>
        <p:spPr>
          <a:xfrm>
            <a:off x="0" y="0"/>
            <a:ext cx="11330510" cy="6858000"/>
          </a:xfrm>
          <a:custGeom>
            <a:avLst/>
            <a:gdLst>
              <a:gd name="connsiteX0" fmla="*/ 0 w 8500096"/>
              <a:gd name="connsiteY0" fmla="*/ 0 h 5143500"/>
              <a:gd name="connsiteX1" fmla="*/ 7933454 w 8500096"/>
              <a:gd name="connsiteY1" fmla="*/ 0 h 5143500"/>
              <a:gd name="connsiteX2" fmla="*/ 8019156 w 8500096"/>
              <a:gd name="connsiteY2" fmla="*/ 189570 h 5143500"/>
              <a:gd name="connsiteX3" fmla="*/ 8500096 w 8500096"/>
              <a:gd name="connsiteY3" fmla="*/ 2571750 h 5143500"/>
              <a:gd name="connsiteX4" fmla="*/ 8019156 w 8500096"/>
              <a:gd name="connsiteY4" fmla="*/ 4953931 h 5143500"/>
              <a:gd name="connsiteX5" fmla="*/ 7933454 w 8500096"/>
              <a:gd name="connsiteY5" fmla="*/ 5143500 h 5143500"/>
              <a:gd name="connsiteX6" fmla="*/ 0 w 850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096" h="5143500">
                <a:moveTo>
                  <a:pt x="0" y="0"/>
                </a:moveTo>
                <a:lnTo>
                  <a:pt x="7933454" y="0"/>
                </a:lnTo>
                <a:lnTo>
                  <a:pt x="8019156" y="189570"/>
                </a:lnTo>
                <a:cubicBezTo>
                  <a:pt x="8328845" y="921756"/>
                  <a:pt x="8500096" y="1726754"/>
                  <a:pt x="8500096" y="2571750"/>
                </a:cubicBezTo>
                <a:cubicBezTo>
                  <a:pt x="8500096" y="3416746"/>
                  <a:pt x="8328845" y="4221744"/>
                  <a:pt x="8019156" y="4953931"/>
                </a:cubicBezTo>
                <a:lnTo>
                  <a:pt x="7933454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697990-51AA-1A4A-9172-313811073B7A}"/>
              </a:ext>
            </a:extLst>
          </p:cNvPr>
          <p:cNvSpPr/>
          <p:nvPr userDrawn="1"/>
        </p:nvSpPr>
        <p:spPr>
          <a:xfrm>
            <a:off x="0" y="0"/>
            <a:ext cx="10370760" cy="6858000"/>
          </a:xfrm>
          <a:custGeom>
            <a:avLst/>
            <a:gdLst>
              <a:gd name="connsiteX0" fmla="*/ 0 w 7780096"/>
              <a:gd name="connsiteY0" fmla="*/ 0 h 5143500"/>
              <a:gd name="connsiteX1" fmla="*/ 7129478 w 7780096"/>
              <a:gd name="connsiteY1" fmla="*/ 0 h 5143500"/>
              <a:gd name="connsiteX2" fmla="*/ 7247598 w 7780096"/>
              <a:gd name="connsiteY2" fmla="*/ 230627 h 5143500"/>
              <a:gd name="connsiteX3" fmla="*/ 7780096 w 7780096"/>
              <a:gd name="connsiteY3" fmla="*/ 2571750 h 5143500"/>
              <a:gd name="connsiteX4" fmla="*/ 7247598 w 7780096"/>
              <a:gd name="connsiteY4" fmla="*/ 4912874 h 5143500"/>
              <a:gd name="connsiteX5" fmla="*/ 7129478 w 7780096"/>
              <a:gd name="connsiteY5" fmla="*/ 5143500 h 5143500"/>
              <a:gd name="connsiteX6" fmla="*/ 0 w 778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80096" h="5143500">
                <a:moveTo>
                  <a:pt x="0" y="0"/>
                </a:moveTo>
                <a:lnTo>
                  <a:pt x="7129478" y="0"/>
                </a:lnTo>
                <a:lnTo>
                  <a:pt x="7247598" y="230627"/>
                </a:lnTo>
                <a:cubicBezTo>
                  <a:pt x="7588855" y="938852"/>
                  <a:pt x="7780096" y="1732968"/>
                  <a:pt x="7780096" y="2571750"/>
                </a:cubicBezTo>
                <a:cubicBezTo>
                  <a:pt x="7780096" y="3410533"/>
                  <a:pt x="7588855" y="4204649"/>
                  <a:pt x="7247598" y="4912874"/>
                </a:cubicBezTo>
                <a:lnTo>
                  <a:pt x="712947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399A16E-2A3C-3D4C-B383-B596BEF22FDB}"/>
              </a:ext>
            </a:extLst>
          </p:cNvPr>
          <p:cNvSpPr/>
          <p:nvPr userDrawn="1"/>
        </p:nvSpPr>
        <p:spPr>
          <a:xfrm>
            <a:off x="0" y="0"/>
            <a:ext cx="9411010" cy="6858000"/>
          </a:xfrm>
          <a:custGeom>
            <a:avLst/>
            <a:gdLst>
              <a:gd name="connsiteX0" fmla="*/ 0 w 7060096"/>
              <a:gd name="connsiteY0" fmla="*/ 0 h 5143500"/>
              <a:gd name="connsiteX1" fmla="*/ 6289600 w 7060096"/>
              <a:gd name="connsiteY1" fmla="*/ 0 h 5143500"/>
              <a:gd name="connsiteX2" fmla="*/ 6382557 w 7060096"/>
              <a:gd name="connsiteY2" fmla="*/ 145000 h 5143500"/>
              <a:gd name="connsiteX3" fmla="*/ 7060096 w 7060096"/>
              <a:gd name="connsiteY3" fmla="*/ 2571750 h 5143500"/>
              <a:gd name="connsiteX4" fmla="*/ 6382557 w 7060096"/>
              <a:gd name="connsiteY4" fmla="*/ 4998501 h 5143500"/>
              <a:gd name="connsiteX5" fmla="*/ 6289600 w 7060096"/>
              <a:gd name="connsiteY5" fmla="*/ 5143500 h 5143500"/>
              <a:gd name="connsiteX6" fmla="*/ 0 w 706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096" h="5143500">
                <a:moveTo>
                  <a:pt x="0" y="0"/>
                </a:moveTo>
                <a:lnTo>
                  <a:pt x="6289600" y="0"/>
                </a:lnTo>
                <a:lnTo>
                  <a:pt x="6382557" y="145000"/>
                </a:lnTo>
                <a:cubicBezTo>
                  <a:pt x="6812506" y="852602"/>
                  <a:pt x="7060096" y="1683262"/>
                  <a:pt x="7060096" y="2571750"/>
                </a:cubicBezTo>
                <a:cubicBezTo>
                  <a:pt x="7060096" y="3460238"/>
                  <a:pt x="6812506" y="4290899"/>
                  <a:pt x="6382557" y="4998501"/>
                </a:cubicBezTo>
                <a:lnTo>
                  <a:pt x="62896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7F8D2E-5008-2744-A187-2018DA64A1CC}"/>
              </a:ext>
            </a:extLst>
          </p:cNvPr>
          <p:cNvSpPr/>
          <p:nvPr userDrawn="1"/>
        </p:nvSpPr>
        <p:spPr>
          <a:xfrm>
            <a:off x="0" y="0"/>
            <a:ext cx="8451260" cy="6858000"/>
          </a:xfrm>
          <a:custGeom>
            <a:avLst/>
            <a:gdLst>
              <a:gd name="connsiteX0" fmla="*/ 0 w 6340096"/>
              <a:gd name="connsiteY0" fmla="*/ 0 h 5143500"/>
              <a:gd name="connsiteX1" fmla="*/ 5387817 w 6340096"/>
              <a:gd name="connsiteY1" fmla="*/ 0 h 5143500"/>
              <a:gd name="connsiteX2" fmla="*/ 5435825 w 6340096"/>
              <a:gd name="connsiteY2" fmla="*/ 52822 h 5143500"/>
              <a:gd name="connsiteX3" fmla="*/ 6340096 w 6340096"/>
              <a:gd name="connsiteY3" fmla="*/ 2571750 h 5143500"/>
              <a:gd name="connsiteX4" fmla="*/ 5435825 w 6340096"/>
              <a:gd name="connsiteY4" fmla="*/ 5090678 h 5143500"/>
              <a:gd name="connsiteX5" fmla="*/ 5387817 w 6340096"/>
              <a:gd name="connsiteY5" fmla="*/ 5143500 h 5143500"/>
              <a:gd name="connsiteX6" fmla="*/ 0 w 6340096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40096" h="5143500">
                <a:moveTo>
                  <a:pt x="0" y="0"/>
                </a:moveTo>
                <a:lnTo>
                  <a:pt x="5387817" y="0"/>
                </a:lnTo>
                <a:lnTo>
                  <a:pt x="5435825" y="52822"/>
                </a:lnTo>
                <a:cubicBezTo>
                  <a:pt x="6000742" y="737344"/>
                  <a:pt x="6340096" y="1614917"/>
                  <a:pt x="6340096" y="2571750"/>
                </a:cubicBezTo>
                <a:cubicBezTo>
                  <a:pt x="6340096" y="3528584"/>
                  <a:pt x="6000742" y="4406157"/>
                  <a:pt x="5435825" y="5090678"/>
                </a:cubicBezTo>
                <a:lnTo>
                  <a:pt x="538781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1AB3FEA-A052-F143-82A6-E6818F65AAD4}"/>
              </a:ext>
            </a:extLst>
          </p:cNvPr>
          <p:cNvSpPr/>
          <p:nvPr userDrawn="1"/>
        </p:nvSpPr>
        <p:spPr>
          <a:xfrm>
            <a:off x="0" y="0"/>
            <a:ext cx="7491510" cy="6858000"/>
          </a:xfrm>
          <a:custGeom>
            <a:avLst/>
            <a:gdLst>
              <a:gd name="connsiteX0" fmla="*/ 414916 w 5620096"/>
              <a:gd name="connsiteY0" fmla="*/ 0 h 5143500"/>
              <a:gd name="connsiteX1" fmla="*/ 4345277 w 5620096"/>
              <a:gd name="connsiteY1" fmla="*/ 0 h 5143500"/>
              <a:gd name="connsiteX2" fmla="*/ 4441037 w 5620096"/>
              <a:gd name="connsiteY2" fmla="*/ 71608 h 5143500"/>
              <a:gd name="connsiteX3" fmla="*/ 5620096 w 5620096"/>
              <a:gd name="connsiteY3" fmla="*/ 2571750 h 5143500"/>
              <a:gd name="connsiteX4" fmla="*/ 4441037 w 5620096"/>
              <a:gd name="connsiteY4" fmla="*/ 5071892 h 5143500"/>
              <a:gd name="connsiteX5" fmla="*/ 4345277 w 5620096"/>
              <a:gd name="connsiteY5" fmla="*/ 5143500 h 5143500"/>
              <a:gd name="connsiteX6" fmla="*/ 414916 w 5620096"/>
              <a:gd name="connsiteY6" fmla="*/ 5143500 h 5143500"/>
              <a:gd name="connsiteX7" fmla="*/ 319155 w 5620096"/>
              <a:gd name="connsiteY7" fmla="*/ 5071892 h 5143500"/>
              <a:gd name="connsiteX8" fmla="*/ 89070 w 5620096"/>
              <a:gd name="connsiteY8" fmla="*/ 4862776 h 5143500"/>
              <a:gd name="connsiteX9" fmla="*/ 0 w 5620096"/>
              <a:gd name="connsiteY9" fmla="*/ 4764775 h 5143500"/>
              <a:gd name="connsiteX10" fmla="*/ 0 w 5620096"/>
              <a:gd name="connsiteY10" fmla="*/ 378726 h 5143500"/>
              <a:gd name="connsiteX11" fmla="*/ 89070 w 5620096"/>
              <a:gd name="connsiteY11" fmla="*/ 280724 h 5143500"/>
              <a:gd name="connsiteX12" fmla="*/ 319155 w 5620096"/>
              <a:gd name="connsiteY12" fmla="*/ 71608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0096" h="5143500">
                <a:moveTo>
                  <a:pt x="414916" y="0"/>
                </a:moveTo>
                <a:lnTo>
                  <a:pt x="4345277" y="0"/>
                </a:lnTo>
                <a:lnTo>
                  <a:pt x="4441037" y="71608"/>
                </a:lnTo>
                <a:cubicBezTo>
                  <a:pt x="5161118" y="665872"/>
                  <a:pt x="5620096" y="1565211"/>
                  <a:pt x="5620096" y="2571750"/>
                </a:cubicBezTo>
                <a:cubicBezTo>
                  <a:pt x="5620096" y="3578289"/>
                  <a:pt x="5161118" y="4477628"/>
                  <a:pt x="4441037" y="5071892"/>
                </a:cubicBezTo>
                <a:lnTo>
                  <a:pt x="4345277" y="5143500"/>
                </a:lnTo>
                <a:lnTo>
                  <a:pt x="414916" y="5143500"/>
                </a:lnTo>
                <a:lnTo>
                  <a:pt x="319155" y="5071892"/>
                </a:lnTo>
                <a:cubicBezTo>
                  <a:pt x="239146" y="5005863"/>
                  <a:pt x="162361" y="4936067"/>
                  <a:pt x="89070" y="4862776"/>
                </a:cubicBezTo>
                <a:lnTo>
                  <a:pt x="0" y="4764775"/>
                </a:lnTo>
                <a:lnTo>
                  <a:pt x="0" y="378726"/>
                </a:lnTo>
                <a:lnTo>
                  <a:pt x="89070" y="280724"/>
                </a:lnTo>
                <a:cubicBezTo>
                  <a:pt x="162361" y="207433"/>
                  <a:pt x="239146" y="137638"/>
                  <a:pt x="319155" y="71608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BA0C28D-79BF-084A-B6CA-0786AA5B4148}"/>
              </a:ext>
            </a:extLst>
          </p:cNvPr>
          <p:cNvSpPr/>
          <p:nvPr userDrawn="1"/>
        </p:nvSpPr>
        <p:spPr>
          <a:xfrm>
            <a:off x="0" y="69000"/>
            <a:ext cx="6531760" cy="6720000"/>
          </a:xfrm>
          <a:custGeom>
            <a:avLst/>
            <a:gdLst>
              <a:gd name="connsiteX0" fmla="*/ 2380096 w 4900096"/>
              <a:gd name="connsiteY0" fmla="*/ 0 h 5040000"/>
              <a:gd name="connsiteX1" fmla="*/ 4900096 w 4900096"/>
              <a:gd name="connsiteY1" fmla="*/ 2520000 h 5040000"/>
              <a:gd name="connsiteX2" fmla="*/ 2380096 w 4900096"/>
              <a:gd name="connsiteY2" fmla="*/ 5040000 h 5040000"/>
              <a:gd name="connsiteX3" fmla="*/ 58130 w 4900096"/>
              <a:gd name="connsiteY3" fmla="*/ 3500898 h 5040000"/>
              <a:gd name="connsiteX4" fmla="*/ 0 w 4900096"/>
              <a:gd name="connsiteY4" fmla="*/ 3342075 h 5040000"/>
              <a:gd name="connsiteX5" fmla="*/ 0 w 4900096"/>
              <a:gd name="connsiteY5" fmla="*/ 1697925 h 5040000"/>
              <a:gd name="connsiteX6" fmla="*/ 58130 w 4900096"/>
              <a:gd name="connsiteY6" fmla="*/ 1539102 h 5040000"/>
              <a:gd name="connsiteX7" fmla="*/ 2380096 w 4900096"/>
              <a:gd name="connsiteY7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0096" h="5040000">
                <a:moveTo>
                  <a:pt x="2380096" y="0"/>
                </a:moveTo>
                <a:cubicBezTo>
                  <a:pt x="3771854" y="0"/>
                  <a:pt x="4900096" y="1128242"/>
                  <a:pt x="4900096" y="2520000"/>
                </a:cubicBezTo>
                <a:cubicBezTo>
                  <a:pt x="4900096" y="3911758"/>
                  <a:pt x="3771854" y="5040000"/>
                  <a:pt x="2380096" y="5040000"/>
                </a:cubicBezTo>
                <a:cubicBezTo>
                  <a:pt x="1336278" y="5040000"/>
                  <a:pt x="440687" y="4405364"/>
                  <a:pt x="58130" y="3500898"/>
                </a:cubicBezTo>
                <a:lnTo>
                  <a:pt x="0" y="3342075"/>
                </a:lnTo>
                <a:lnTo>
                  <a:pt x="0" y="1697925"/>
                </a:lnTo>
                <a:lnTo>
                  <a:pt x="58130" y="1539102"/>
                </a:lnTo>
                <a:cubicBezTo>
                  <a:pt x="440687" y="634636"/>
                  <a:pt x="1336278" y="0"/>
                  <a:pt x="23800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96B41F-C50B-8140-A953-E17A9226744E}"/>
              </a:ext>
            </a:extLst>
          </p:cNvPr>
          <p:cNvSpPr/>
          <p:nvPr userDrawn="1"/>
        </p:nvSpPr>
        <p:spPr>
          <a:xfrm>
            <a:off x="773260" y="1029000"/>
            <a:ext cx="4798750" cy="4800000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E29031-0A26-CF4A-987F-4F46410B8868}"/>
              </a:ext>
            </a:extLst>
          </p:cNvPr>
          <p:cNvSpPr/>
          <p:nvPr userDrawn="1"/>
        </p:nvSpPr>
        <p:spPr>
          <a:xfrm>
            <a:off x="1733010" y="1989000"/>
            <a:ext cx="287925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E5B82-2FFA-DD46-A4E1-09A2696CD9DD}"/>
              </a:ext>
            </a:extLst>
          </p:cNvPr>
          <p:cNvSpPr/>
          <p:nvPr userDrawn="1"/>
        </p:nvSpPr>
        <p:spPr>
          <a:xfrm>
            <a:off x="4943118" y="270933"/>
            <a:ext cx="7004941" cy="636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0771EF23-D211-6A49-AFC5-A36DA96C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062" y="3110018"/>
            <a:ext cx="2661399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sz="4799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>
                <a:solidFill>
                  <a:schemeClr val="bg1"/>
                </a:solidFill>
              </a:rPr>
              <a:t>Agenda</a:t>
            </a:r>
            <a:endParaRPr lang="en-NL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B7D7BB-B723-0345-9571-ED3978A7F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7724" y="412123"/>
            <a:ext cx="2387885" cy="607546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Noway Medium" panose="02000506000000020004" pitchFamily="2" charset="77"/>
              </a:defRPr>
            </a:lvl1pPr>
            <a:lvl2pPr marL="457086" indent="0" algn="r">
              <a:buNone/>
              <a:defRPr>
                <a:latin typeface="Noway" panose="02000506000000020004" pitchFamily="2" charset="77"/>
              </a:defRPr>
            </a:lvl2pPr>
            <a:lvl3pPr marL="914171" indent="0" algn="r">
              <a:buNone/>
              <a:defRPr>
                <a:latin typeface="Noway" panose="02000506000000020004" pitchFamily="2" charset="77"/>
              </a:defRPr>
            </a:lvl3pPr>
            <a:lvl4pPr marL="1371257" indent="0" algn="r">
              <a:buNone/>
              <a:defRPr>
                <a:latin typeface="Noway" panose="02000506000000020004" pitchFamily="2" charset="77"/>
              </a:defRPr>
            </a:lvl4pPr>
            <a:lvl5pPr marL="1828343" indent="0" algn="r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Topic</a:t>
            </a:r>
            <a:endParaRPr lang="en-NL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C94EA7B-78D4-1544-8979-D958B157F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1563" y="412123"/>
            <a:ext cx="3907838" cy="60754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>
                <a:latin typeface="Noway" panose="02000506000000020004" pitchFamily="2" charset="77"/>
              </a:defRPr>
            </a:lvl1pPr>
            <a:lvl2pPr marL="457086" indent="0">
              <a:buNone/>
              <a:defRPr>
                <a:latin typeface="Noway" panose="02000506000000020004" pitchFamily="2" charset="77"/>
              </a:defRPr>
            </a:lvl2pPr>
            <a:lvl3pPr marL="914171" indent="0">
              <a:buNone/>
              <a:defRPr>
                <a:latin typeface="Noway" panose="02000506000000020004" pitchFamily="2" charset="77"/>
              </a:defRPr>
            </a:lvl3pPr>
            <a:lvl4pPr marL="1371257" indent="0">
              <a:buNone/>
              <a:defRPr>
                <a:latin typeface="Noway" panose="02000506000000020004" pitchFamily="2" charset="77"/>
              </a:defRPr>
            </a:lvl4pPr>
            <a:lvl5pPr marL="1828343" indent="0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Speaker</a:t>
            </a:r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D2323-4FFE-EC4B-9D63-21E9FD82213D}"/>
              </a:ext>
            </a:extLst>
          </p:cNvPr>
          <p:cNvCxnSpPr/>
          <p:nvPr userDrawn="1"/>
        </p:nvCxnSpPr>
        <p:spPr>
          <a:xfrm>
            <a:off x="7673809" y="422022"/>
            <a:ext cx="0" cy="6013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56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A0C5F-9BC2-644B-A3B8-D1F8D88CCFCD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E5B82-2FFA-DD46-A4E1-09A2696CD9DD}"/>
              </a:ext>
            </a:extLst>
          </p:cNvPr>
          <p:cNvSpPr/>
          <p:nvPr userDrawn="1"/>
        </p:nvSpPr>
        <p:spPr>
          <a:xfrm>
            <a:off x="3690982" y="270933"/>
            <a:ext cx="8257076" cy="636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0771EF23-D211-6A49-AFC5-A36DA96C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043" y="3110018"/>
            <a:ext cx="2661399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sz="4799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>
                <a:solidFill>
                  <a:schemeClr val="bg1"/>
                </a:solidFill>
              </a:rPr>
              <a:t>Agenda</a:t>
            </a:r>
            <a:endParaRPr lang="en-NL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B7D7BB-B723-0345-9571-ED3978A7F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8324" y="412123"/>
            <a:ext cx="3657285" cy="607546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Noway Medium" panose="02000506000000020004" pitchFamily="2" charset="77"/>
              </a:defRPr>
            </a:lvl1pPr>
            <a:lvl2pPr marL="457086" indent="0" algn="r">
              <a:buNone/>
              <a:defRPr>
                <a:latin typeface="Noway" panose="02000506000000020004" pitchFamily="2" charset="77"/>
              </a:defRPr>
            </a:lvl2pPr>
            <a:lvl3pPr marL="914171" indent="0" algn="r">
              <a:buNone/>
              <a:defRPr>
                <a:latin typeface="Noway" panose="02000506000000020004" pitchFamily="2" charset="77"/>
              </a:defRPr>
            </a:lvl3pPr>
            <a:lvl4pPr marL="1371257" indent="0" algn="r">
              <a:buNone/>
              <a:defRPr>
                <a:latin typeface="Noway" panose="02000506000000020004" pitchFamily="2" charset="77"/>
              </a:defRPr>
            </a:lvl4pPr>
            <a:lvl5pPr marL="1828343" indent="0" algn="r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Topic</a:t>
            </a:r>
            <a:endParaRPr lang="en-NL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C94EA7B-78D4-1544-8979-D958B157F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1563" y="412123"/>
            <a:ext cx="3907838" cy="60754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>
                <a:latin typeface="Noway" panose="02000506000000020004" pitchFamily="2" charset="77"/>
              </a:defRPr>
            </a:lvl1pPr>
            <a:lvl2pPr marL="457086" indent="0">
              <a:buNone/>
              <a:defRPr>
                <a:latin typeface="Noway" panose="02000506000000020004" pitchFamily="2" charset="77"/>
              </a:defRPr>
            </a:lvl2pPr>
            <a:lvl3pPr marL="914171" indent="0">
              <a:buNone/>
              <a:defRPr>
                <a:latin typeface="Noway" panose="02000506000000020004" pitchFamily="2" charset="77"/>
              </a:defRPr>
            </a:lvl3pPr>
            <a:lvl4pPr marL="1371257" indent="0">
              <a:buNone/>
              <a:defRPr>
                <a:latin typeface="Noway" panose="02000506000000020004" pitchFamily="2" charset="77"/>
              </a:defRPr>
            </a:lvl4pPr>
            <a:lvl5pPr marL="1828343" indent="0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Speaker</a:t>
            </a:r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D2323-4FFE-EC4B-9D63-21E9FD82213D}"/>
              </a:ext>
            </a:extLst>
          </p:cNvPr>
          <p:cNvCxnSpPr/>
          <p:nvPr userDrawn="1"/>
        </p:nvCxnSpPr>
        <p:spPr>
          <a:xfrm>
            <a:off x="7673809" y="422022"/>
            <a:ext cx="0" cy="6013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10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A0C5F-9BC2-644B-A3B8-D1F8D88CCFCD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61A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E5B82-2FFA-DD46-A4E1-09A2696CD9DD}"/>
              </a:ext>
            </a:extLst>
          </p:cNvPr>
          <p:cNvSpPr/>
          <p:nvPr userDrawn="1"/>
        </p:nvSpPr>
        <p:spPr>
          <a:xfrm>
            <a:off x="3690982" y="270933"/>
            <a:ext cx="8257076" cy="636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0771EF23-D211-6A49-AFC5-A36DA96C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043" y="3110018"/>
            <a:ext cx="2661399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sz="4799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>
                <a:solidFill>
                  <a:schemeClr val="bg1"/>
                </a:solidFill>
              </a:rPr>
              <a:t>Agenda</a:t>
            </a:r>
            <a:endParaRPr lang="en-NL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B7D7BB-B723-0345-9571-ED3978A7F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8324" y="412123"/>
            <a:ext cx="3657285" cy="607546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Noway Medium" panose="02000506000000020004" pitchFamily="2" charset="77"/>
              </a:defRPr>
            </a:lvl1pPr>
            <a:lvl2pPr marL="457086" indent="0" algn="r">
              <a:buNone/>
              <a:defRPr>
                <a:latin typeface="Noway" panose="02000506000000020004" pitchFamily="2" charset="77"/>
              </a:defRPr>
            </a:lvl2pPr>
            <a:lvl3pPr marL="914171" indent="0" algn="r">
              <a:buNone/>
              <a:defRPr>
                <a:latin typeface="Noway" panose="02000506000000020004" pitchFamily="2" charset="77"/>
              </a:defRPr>
            </a:lvl3pPr>
            <a:lvl4pPr marL="1371257" indent="0" algn="r">
              <a:buNone/>
              <a:defRPr>
                <a:latin typeface="Noway" panose="02000506000000020004" pitchFamily="2" charset="77"/>
              </a:defRPr>
            </a:lvl4pPr>
            <a:lvl5pPr marL="1828343" indent="0" algn="r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Topic</a:t>
            </a:r>
            <a:endParaRPr lang="en-NL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C94EA7B-78D4-1544-8979-D958B157F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1563" y="412123"/>
            <a:ext cx="3907838" cy="60754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>
                <a:latin typeface="Noway" panose="02000506000000020004" pitchFamily="2" charset="77"/>
              </a:defRPr>
            </a:lvl1pPr>
            <a:lvl2pPr marL="457086" indent="0">
              <a:buNone/>
              <a:defRPr>
                <a:latin typeface="Noway" panose="02000506000000020004" pitchFamily="2" charset="77"/>
              </a:defRPr>
            </a:lvl2pPr>
            <a:lvl3pPr marL="914171" indent="0">
              <a:buNone/>
              <a:defRPr>
                <a:latin typeface="Noway" panose="02000506000000020004" pitchFamily="2" charset="77"/>
              </a:defRPr>
            </a:lvl3pPr>
            <a:lvl4pPr marL="1371257" indent="0">
              <a:buNone/>
              <a:defRPr>
                <a:latin typeface="Noway" panose="02000506000000020004" pitchFamily="2" charset="77"/>
              </a:defRPr>
            </a:lvl4pPr>
            <a:lvl5pPr marL="1828343" indent="0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Speaker</a:t>
            </a:r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D2323-4FFE-EC4B-9D63-21E9FD82213D}"/>
              </a:ext>
            </a:extLst>
          </p:cNvPr>
          <p:cNvCxnSpPr/>
          <p:nvPr userDrawn="1"/>
        </p:nvCxnSpPr>
        <p:spPr>
          <a:xfrm>
            <a:off x="7673809" y="422022"/>
            <a:ext cx="0" cy="6013957"/>
          </a:xfrm>
          <a:prstGeom prst="line">
            <a:avLst/>
          </a:prstGeom>
          <a:ln>
            <a:solidFill>
              <a:srgbClr val="61AD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486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A0C5F-9BC2-644B-A3B8-D1F8D88CCFCD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E5B82-2FFA-DD46-A4E1-09A2696CD9DD}"/>
              </a:ext>
            </a:extLst>
          </p:cNvPr>
          <p:cNvSpPr/>
          <p:nvPr userDrawn="1"/>
        </p:nvSpPr>
        <p:spPr>
          <a:xfrm>
            <a:off x="3690982" y="270933"/>
            <a:ext cx="8257076" cy="636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399">
              <a:latin typeface="Noway" panose="02000506000000020004" pitchFamily="2" charset="77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0771EF23-D211-6A49-AFC5-A36DA96C3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043" y="3110018"/>
            <a:ext cx="2661399" cy="6294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NL" sz="4799" b="0" cap="none" baseline="0" dirty="0">
                <a:latin typeface="Gotham-Bold" panose="02000804030000020004" pitchFamily="2" charset="0"/>
                <a:ea typeface="+mn-ea"/>
                <a:cs typeface="Gotham-Bold" panose="02000804030000020004" pitchFamily="2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GB">
                <a:solidFill>
                  <a:schemeClr val="bg1"/>
                </a:solidFill>
              </a:rPr>
              <a:t>Agenda</a:t>
            </a:r>
            <a:endParaRPr lang="en-NL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275AF-EF0E-A94E-80EB-5092E82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 TomTom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99F-6DB6-344F-954C-F48A01E3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B7D7BB-B723-0345-9571-ED3978A7FD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8324" y="412123"/>
            <a:ext cx="3657285" cy="607546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Noway Medium" panose="02000506000000020004" pitchFamily="2" charset="77"/>
              </a:defRPr>
            </a:lvl1pPr>
            <a:lvl2pPr marL="457086" indent="0" algn="r">
              <a:buNone/>
              <a:defRPr>
                <a:latin typeface="Noway" panose="02000506000000020004" pitchFamily="2" charset="77"/>
              </a:defRPr>
            </a:lvl2pPr>
            <a:lvl3pPr marL="914171" indent="0" algn="r">
              <a:buNone/>
              <a:defRPr>
                <a:latin typeface="Noway" panose="02000506000000020004" pitchFamily="2" charset="77"/>
              </a:defRPr>
            </a:lvl3pPr>
            <a:lvl4pPr marL="1371257" indent="0" algn="r">
              <a:buNone/>
              <a:defRPr>
                <a:latin typeface="Noway" panose="02000506000000020004" pitchFamily="2" charset="77"/>
              </a:defRPr>
            </a:lvl4pPr>
            <a:lvl5pPr marL="1828343" indent="0" algn="r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Topic</a:t>
            </a:r>
            <a:endParaRPr lang="en-NL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C94EA7B-78D4-1544-8979-D958B157F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1563" y="412123"/>
            <a:ext cx="3907838" cy="60754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>
                <a:latin typeface="Noway" panose="02000506000000020004" pitchFamily="2" charset="77"/>
              </a:defRPr>
            </a:lvl1pPr>
            <a:lvl2pPr marL="457086" indent="0">
              <a:buNone/>
              <a:defRPr>
                <a:latin typeface="Noway" panose="02000506000000020004" pitchFamily="2" charset="77"/>
              </a:defRPr>
            </a:lvl2pPr>
            <a:lvl3pPr marL="914171" indent="0">
              <a:buNone/>
              <a:defRPr>
                <a:latin typeface="Noway" panose="02000506000000020004" pitchFamily="2" charset="77"/>
              </a:defRPr>
            </a:lvl3pPr>
            <a:lvl4pPr marL="1371257" indent="0">
              <a:buNone/>
              <a:defRPr>
                <a:latin typeface="Noway" panose="02000506000000020004" pitchFamily="2" charset="77"/>
              </a:defRPr>
            </a:lvl4pPr>
            <a:lvl5pPr marL="1828343" indent="0">
              <a:buNone/>
              <a:defRPr>
                <a:latin typeface="Noway" panose="02000506000000020004" pitchFamily="2" charset="77"/>
              </a:defRPr>
            </a:lvl5pPr>
          </a:lstStyle>
          <a:p>
            <a:pPr lvl="0"/>
            <a:r>
              <a:rPr lang="en-GB"/>
              <a:t>Speaker</a:t>
            </a:r>
            <a:endParaRPr lang="en-N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7D2323-4FFE-EC4B-9D63-21E9FD82213D}"/>
              </a:ext>
            </a:extLst>
          </p:cNvPr>
          <p:cNvCxnSpPr/>
          <p:nvPr userDrawn="1"/>
        </p:nvCxnSpPr>
        <p:spPr>
          <a:xfrm>
            <a:off x="7673809" y="422022"/>
            <a:ext cx="0" cy="6013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561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C8B12A-AD96-AB48-A8E2-7D85942071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</p:spPr>
        <p:txBody>
          <a:bodyPr lIns="251999" tIns="288000" rIns="251999"/>
          <a:lstStyle>
            <a:lvl1pPr marL="0" indent="0" algn="r">
              <a:buNone/>
              <a:defRPr sz="2133" b="0" i="0">
                <a:latin typeface="Noway" panose="02000506000000020004" pitchFamily="2" charset="77"/>
              </a:defRPr>
            </a:lvl1pPr>
          </a:lstStyle>
          <a:p>
            <a:r>
              <a:rPr lang="en-US" dirty="0"/>
              <a:t>To add an image, drag and drop it to the</a:t>
            </a:r>
          </a:p>
          <a:p>
            <a:r>
              <a:rPr lang="en-US" dirty="0"/>
              <a:t>right side of the slide or click on the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EF746-0F2A-FC40-B63E-BFC1F71DB308}"/>
              </a:ext>
            </a:extLst>
          </p:cNvPr>
          <p:cNvSpPr/>
          <p:nvPr userDrawn="1"/>
        </p:nvSpPr>
        <p:spPr>
          <a:xfrm>
            <a:off x="9165997" y="5163256"/>
            <a:ext cx="3022827" cy="170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b="0" i="0" dirty="0">
              <a:latin typeface="Noway Regular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CE71D-7094-7741-8F56-73AD668C3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296" y="381000"/>
            <a:ext cx="5688117" cy="13292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266" b="1" i="0" cap="none" spc="-200" baseline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TomTom_Logo_Refresh2018_PreFinal_(new)RGB.eps">
            <a:extLst>
              <a:ext uri="{FF2B5EF4-FFF2-40B4-BE49-F238E27FC236}">
                <a16:creationId xmlns:a16="http://schemas.microsoft.com/office/drawing/2014/main" id="{82AEE78E-3A70-0444-AD70-ECA0FD90B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734" y="5669029"/>
            <a:ext cx="2714975" cy="69448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C5DC76A-49D7-C040-9C11-0D1D1F2CF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296" y="2611966"/>
            <a:ext cx="5688117" cy="8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133" b="0" i="0" cap="none" baseline="0">
                <a:solidFill>
                  <a:schemeClr val="bg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2428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6478" cy="154069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sub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2"/>
            <a:ext cx="11422790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098975"/>
            <a:ext cx="11422791" cy="61129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sub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F8435-91D1-D148-AB0E-9F9962B25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018" y="381001"/>
            <a:ext cx="11422790" cy="119247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4266" b="1" i="0" cap="none" spc="-200" baseline="0">
                <a:solidFill>
                  <a:schemeClr val="tx1"/>
                </a:solidFill>
                <a:latin typeface="Gotham Bold" pitchFamily="2" charset="0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BED3A4-D842-2746-89E1-8055D2ED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18" y="1710266"/>
            <a:ext cx="11422791" cy="5667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2133" b="0" i="0" cap="none" baseline="0">
                <a:solidFill>
                  <a:schemeClr val="accent1"/>
                </a:solidFill>
                <a:latin typeface="Noway" panose="02000506000000020004" pitchFamily="2" charset="77"/>
                <a:cs typeface="Gotham Bold" pitchFamily="2" charset="0"/>
              </a:defRPr>
            </a:lvl1pPr>
            <a:lvl2pPr marL="457086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2pPr>
            <a:lvl3pPr marL="914171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3pPr>
            <a:lvl4pPr marL="1371257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4pPr>
            <a:lvl5pPr marL="1828343" indent="0">
              <a:buNone/>
              <a:defRPr b="1" i="0" cap="all" baseline="0">
                <a:latin typeface="Gotham Bold" pitchFamily="2" charset="0"/>
                <a:cs typeface="Gotham 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80E71-07CF-2A42-9826-21BD66B76F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789261-6A7D-9B48-8B07-423C6D8683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C7520-BC4E-0D4C-83A9-78C13B6D4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3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52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03.xml"/><Relationship Id="rId51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15.xml"/><Relationship Id="rId41" Type="http://schemas.openxmlformats.org/officeDocument/2006/relationships/slideLayout" Target="../slideLayouts/slideLayout136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26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29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slideLayout" Target="../slideLayouts/slideLayout233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9493FE4-B15E-41C7-A1F3-0AECD6773C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923" y="6316714"/>
            <a:ext cx="2066727" cy="5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88221-09C1-B242-AC6E-4DA7B26AE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966" y="6486738"/>
            <a:ext cx="4113728" cy="36618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66" b="0" i="0">
                <a:solidFill>
                  <a:schemeClr val="accent4">
                    <a:lumMod val="50000"/>
                  </a:schemeClr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088C3E-3DCE-D34E-B808-158BF2C20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86738"/>
            <a:ext cx="383018" cy="36618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66" b="0" i="0">
                <a:solidFill>
                  <a:schemeClr val="accent4">
                    <a:lumMod val="50000"/>
                  </a:schemeClr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3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266" b="1" i="0" kern="1200" spc="-200">
          <a:solidFill>
            <a:schemeClr val="tx1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38">
          <p15:clr>
            <a:srgbClr val="F26B43"/>
          </p15:clr>
        </p15:guide>
        <p15:guide id="10" pos="1439">
          <p15:clr>
            <a:srgbClr val="F26B43"/>
          </p15:clr>
        </p15:guide>
        <p15:guide id="11" pos="4332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4" orient="horz" pos="808">
          <p15:clr>
            <a:srgbClr val="F26B43"/>
          </p15:clr>
        </p15:guide>
        <p15:guide id="15" orient="horz" pos="410">
          <p15:clr>
            <a:srgbClr val="F26B43"/>
          </p15:clr>
        </p15:guide>
        <p15:guide id="16" orient="horz" pos="1234">
          <p15:clr>
            <a:srgbClr val="F26B43"/>
          </p15:clr>
        </p15:guide>
        <p15:guide id="17" orient="horz" pos="2028">
          <p15:clr>
            <a:srgbClr val="F26B43"/>
          </p15:clr>
        </p15:guide>
        <p15:guide id="18" orient="horz" pos="2434">
          <p15:clr>
            <a:srgbClr val="F26B43"/>
          </p15:clr>
        </p15:guide>
        <p15:guide id="19" orient="horz" pos="2822">
          <p15:clr>
            <a:srgbClr val="F26B43"/>
          </p15:clr>
        </p15:guide>
        <p15:guide id="20" pos="724">
          <p15:clr>
            <a:srgbClr val="F26B43"/>
          </p15:clr>
        </p15:guide>
        <p15:guide id="21" pos="2159">
          <p15:clr>
            <a:srgbClr val="F26B43"/>
          </p15:clr>
        </p15:guide>
        <p15:guide id="22" pos="2880">
          <p15:clr>
            <a:srgbClr val="F26B43"/>
          </p15:clr>
        </p15:guide>
        <p15:guide id="23" pos="3602">
          <p15:clr>
            <a:srgbClr val="F26B43"/>
          </p15:clr>
        </p15:guide>
        <p15:guide id="24" pos="181">
          <p15:clr>
            <a:srgbClr val="5ACBF0"/>
          </p15:clr>
        </p15:guide>
        <p15:guide id="25" pos="3061">
          <p15:clr>
            <a:srgbClr val="5ACBF0"/>
          </p15:clr>
        </p15:guide>
        <p15:guide id="26" orient="horz" pos="180">
          <p15:clr>
            <a:srgbClr val="5ACBF0"/>
          </p15:clr>
        </p15:guide>
        <p15:guide id="27" pos="5579">
          <p15:clr>
            <a:srgbClr val="5ACBF0"/>
          </p15:clr>
        </p15:guide>
        <p15:guide id="28" orient="horz" pos="3049">
          <p15:clr>
            <a:srgbClr val="5ACBF0"/>
          </p15:clr>
        </p15:guide>
        <p15:guide id="29" pos="4514">
          <p15:clr>
            <a:srgbClr val="5ACBF0"/>
          </p15:clr>
        </p15:guide>
        <p15:guide id="30" pos="1626">
          <p15:clr>
            <a:srgbClr val="5ACBF0"/>
          </p15:clr>
        </p15:guide>
        <p15:guide id="31" orient="horz" pos="1802">
          <p15:clr>
            <a:srgbClr val="5ACBF0"/>
          </p15:clr>
        </p15:guide>
        <p15:guide id="32" pos="1920">
          <p15:clr>
            <a:srgbClr val="F26B43"/>
          </p15:clr>
        </p15:guide>
        <p15:guide id="33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F86B4-BBBA-E04C-B6B9-DB12C36AB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7616" y="6486738"/>
            <a:ext cx="1181880" cy="37972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66" b="0" i="0">
                <a:solidFill>
                  <a:schemeClr val="accent4">
                    <a:lumMod val="75000"/>
                  </a:schemeClr>
                </a:solidFill>
                <a:latin typeface="Noway" panose="02000506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88221-09C1-B242-AC6E-4DA7B26AE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966" y="6486738"/>
            <a:ext cx="4113728" cy="36618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66" b="0" i="0">
                <a:solidFill>
                  <a:schemeClr val="accent4">
                    <a:lumMod val="50000"/>
                  </a:schemeClr>
                </a:solidFill>
                <a:latin typeface="Noway" panose="02000506000000020004" pitchFamily="2" charset="77"/>
              </a:defRPr>
            </a:lvl1pPr>
          </a:lstStyle>
          <a:p>
            <a:r>
              <a:rPr lang="en-US"/>
              <a:t>Copyright © 2020 TomTom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088C3E-3DCE-D34E-B808-158BF2C20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86738"/>
            <a:ext cx="383018" cy="36618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66" b="0" i="0">
                <a:solidFill>
                  <a:schemeClr val="accent4">
                    <a:lumMod val="50000"/>
                  </a:schemeClr>
                </a:solidFill>
                <a:latin typeface="Noway" panose="02000506000000020004" pitchFamily="2" charset="77"/>
              </a:defRPr>
            </a:lvl1pPr>
          </a:lstStyle>
          <a:p>
            <a:fld id="{0EA85B45-9378-5F40-8EC0-AF2111679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  <p:sldLayoutId id="2147483790" r:id="rId43"/>
    <p:sldLayoutId id="2147483791" r:id="rId44"/>
    <p:sldLayoutId id="2147483792" r:id="rId45"/>
    <p:sldLayoutId id="2147483793" r:id="rId46"/>
    <p:sldLayoutId id="2147483794" r:id="rId47"/>
    <p:sldLayoutId id="2147483795" r:id="rId48"/>
    <p:sldLayoutId id="2147483796" r:id="rId49"/>
    <p:sldLayoutId id="2147483797" r:id="rId50"/>
    <p:sldLayoutId id="2147483798" r:id="rId51"/>
    <p:sldLayoutId id="2147483799" r:id="rId52"/>
    <p:sldLayoutId id="2147483800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266" b="1" i="0" kern="1200" spc="-200">
          <a:solidFill>
            <a:schemeClr val="tx1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38">
          <p15:clr>
            <a:srgbClr val="F26B43"/>
          </p15:clr>
        </p15:guide>
        <p15:guide id="10" pos="1439">
          <p15:clr>
            <a:srgbClr val="F26B43"/>
          </p15:clr>
        </p15:guide>
        <p15:guide id="11" pos="4332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4" orient="horz" pos="808">
          <p15:clr>
            <a:srgbClr val="F26B43"/>
          </p15:clr>
        </p15:guide>
        <p15:guide id="15" orient="horz" pos="410">
          <p15:clr>
            <a:srgbClr val="F26B43"/>
          </p15:clr>
        </p15:guide>
        <p15:guide id="16" orient="horz" pos="1234">
          <p15:clr>
            <a:srgbClr val="F26B43"/>
          </p15:clr>
        </p15:guide>
        <p15:guide id="17" orient="horz" pos="2028">
          <p15:clr>
            <a:srgbClr val="F26B43"/>
          </p15:clr>
        </p15:guide>
        <p15:guide id="18" orient="horz" pos="2434">
          <p15:clr>
            <a:srgbClr val="F26B43"/>
          </p15:clr>
        </p15:guide>
        <p15:guide id="19" orient="horz" pos="2822">
          <p15:clr>
            <a:srgbClr val="F26B43"/>
          </p15:clr>
        </p15:guide>
        <p15:guide id="20" pos="724">
          <p15:clr>
            <a:srgbClr val="F26B43"/>
          </p15:clr>
        </p15:guide>
        <p15:guide id="21" pos="2159">
          <p15:clr>
            <a:srgbClr val="F26B43"/>
          </p15:clr>
        </p15:guide>
        <p15:guide id="22" pos="2880">
          <p15:clr>
            <a:srgbClr val="F26B43"/>
          </p15:clr>
        </p15:guide>
        <p15:guide id="23" pos="3602">
          <p15:clr>
            <a:srgbClr val="F26B43"/>
          </p15:clr>
        </p15:guide>
        <p15:guide id="24" pos="181">
          <p15:clr>
            <a:srgbClr val="5ACBF0"/>
          </p15:clr>
        </p15:guide>
        <p15:guide id="25" pos="3061">
          <p15:clr>
            <a:srgbClr val="5ACBF0"/>
          </p15:clr>
        </p15:guide>
        <p15:guide id="26" orient="horz" pos="180">
          <p15:clr>
            <a:srgbClr val="5ACBF0"/>
          </p15:clr>
        </p15:guide>
        <p15:guide id="27" pos="5579">
          <p15:clr>
            <a:srgbClr val="5ACBF0"/>
          </p15:clr>
        </p15:guide>
        <p15:guide id="28" orient="horz" pos="3049">
          <p15:clr>
            <a:srgbClr val="5ACBF0"/>
          </p15:clr>
        </p15:guide>
        <p15:guide id="29" pos="4514">
          <p15:clr>
            <a:srgbClr val="5ACBF0"/>
          </p15:clr>
        </p15:guide>
        <p15:guide id="30" pos="1626">
          <p15:clr>
            <a:srgbClr val="5ACBF0"/>
          </p15:clr>
        </p15:guide>
        <p15:guide id="31" orient="horz" pos="1802">
          <p15:clr>
            <a:srgbClr val="5ACBF0"/>
          </p15:clr>
        </p15:guide>
        <p15:guide id="32" pos="1920">
          <p15:clr>
            <a:srgbClr val="F26B43"/>
          </p15:clr>
        </p15:guide>
        <p15:guide id="33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752935"/>
            <a:ext cx="10512862" cy="608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6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199" kern="1200">
          <a:solidFill>
            <a:schemeClr val="accent1"/>
          </a:solidFill>
          <a:latin typeface="Gotham Regular" panose="02000604030000020004" pitchFamily="2" charset="0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1000"/>
        </a:spcBef>
        <a:buFontTx/>
        <a:buNone/>
        <a:defRPr sz="1999" kern="1200">
          <a:solidFill>
            <a:schemeClr val="accent1"/>
          </a:solidFill>
          <a:latin typeface="Gotham Regular" panose="02000604030000020004" pitchFamily="2" charset="0"/>
          <a:ea typeface="+mn-ea"/>
          <a:cs typeface="+mn-cs"/>
        </a:defRPr>
      </a:lvl1pPr>
      <a:lvl2pPr marL="6349" indent="0" algn="l" defTabSz="914103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5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2pPr>
      <a:lvl3pPr marL="655953" indent="-239106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5000"/>
        <a:buFont typeface="Wingdings" pitchFamily="2" charset="2"/>
        <a:buChar char="§"/>
        <a:tabLst/>
        <a:defRPr sz="15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3pPr>
      <a:lvl4pPr marL="892943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-"/>
        <a:tabLst/>
        <a:defRPr sz="1333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752935"/>
            <a:ext cx="10512862" cy="608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6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9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199" kern="1200">
          <a:solidFill>
            <a:schemeClr val="accent1"/>
          </a:solidFill>
          <a:latin typeface="Gotham Regular" panose="02000604030000020004" pitchFamily="2" charset="0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1000"/>
        </a:spcBef>
        <a:buFontTx/>
        <a:buNone/>
        <a:defRPr sz="1999" kern="1200">
          <a:solidFill>
            <a:schemeClr val="accent1"/>
          </a:solidFill>
          <a:latin typeface="Gotham Regular" panose="02000604030000020004" pitchFamily="2" charset="0"/>
          <a:ea typeface="+mn-ea"/>
          <a:cs typeface="+mn-cs"/>
        </a:defRPr>
      </a:lvl1pPr>
      <a:lvl2pPr marL="6349" indent="0" algn="l" defTabSz="914103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5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2pPr>
      <a:lvl3pPr marL="655953" indent="-239106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5000"/>
        <a:buFont typeface="Wingdings" pitchFamily="2" charset="2"/>
        <a:buChar char="§"/>
        <a:tabLst/>
        <a:defRPr sz="15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3pPr>
      <a:lvl4pPr marL="892943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-"/>
        <a:tabLst/>
        <a:defRPr sz="1333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752935"/>
            <a:ext cx="10512862" cy="608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6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7E718-4918-E141-AAC7-D5A844E302A6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FD5A-8A71-1E4C-9325-1993E3AB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3199" kern="1200">
          <a:solidFill>
            <a:schemeClr val="accent1"/>
          </a:solidFill>
          <a:latin typeface="Gotham Regular" panose="02000604030000020004" pitchFamily="2" charset="0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1000"/>
        </a:spcBef>
        <a:buFontTx/>
        <a:buNone/>
        <a:defRPr sz="1999" kern="1200">
          <a:solidFill>
            <a:schemeClr val="accent1"/>
          </a:solidFill>
          <a:latin typeface="Gotham Regular" panose="02000604030000020004" pitchFamily="2" charset="0"/>
          <a:ea typeface="+mn-ea"/>
          <a:cs typeface="+mn-cs"/>
        </a:defRPr>
      </a:lvl1pPr>
      <a:lvl2pPr marL="6349" indent="0" algn="l" defTabSz="914103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5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2pPr>
      <a:lvl3pPr marL="655953" indent="-239106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5000"/>
        <a:buFont typeface="Wingdings" pitchFamily="2" charset="2"/>
        <a:buChar char="§"/>
        <a:tabLst/>
        <a:defRPr sz="15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3pPr>
      <a:lvl4pPr marL="892943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-"/>
        <a:tabLst/>
        <a:defRPr sz="1333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Gotham Regular" panose="02000604030000020004" pitchFamily="2" charset="0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804" y="620688"/>
            <a:ext cx="10781457" cy="1208112"/>
          </a:xfrm>
        </p:spPr>
        <p:txBody>
          <a:bodyPr>
            <a:noAutofit/>
          </a:bodyPr>
          <a:lstStyle/>
          <a:p>
            <a:br>
              <a:rPr lang="en-GB" sz="2800" dirty="0">
                <a:latin typeface="Raleway" panose="020B0503030101060003" pitchFamily="34" charset="77"/>
              </a:rPr>
            </a:br>
            <a:r>
              <a:rPr lang="en-GB" sz="2800" dirty="0">
                <a:latin typeface="Raleway" panose="020B0503030101060003" pitchFamily="34" charset="77"/>
              </a:rPr>
              <a:t>SPEEDFOX, Intelligent location-Based Speed Control Solution</a:t>
            </a:r>
            <a:endParaRPr lang="en-US" sz="2800" dirty="0">
              <a:latin typeface="Raleway" panose="020B0503030101060003" pitchFamily="34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042" y="2286000"/>
            <a:ext cx="9545825" cy="2871192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Raleway" panose="020B0503030101060003" pitchFamily="34" charset="77"/>
              </a:rPr>
              <a:t>GISSA Meeting</a:t>
            </a:r>
          </a:p>
          <a:p>
            <a:r>
              <a:rPr lang="en-US" sz="2600" dirty="0">
                <a:latin typeface="Raleway" panose="020B0503030101060003" pitchFamily="34" charset="77"/>
              </a:rPr>
              <a:t>Disruptive/Emerging GIS Technology/GIS Applications</a:t>
            </a:r>
          </a:p>
          <a:p>
            <a:endParaRPr lang="en-US" sz="2600" dirty="0">
              <a:latin typeface="Raleway" panose="020B0503030101060003" pitchFamily="34" charset="77"/>
            </a:endParaRPr>
          </a:p>
          <a:p>
            <a:r>
              <a:rPr lang="en-US" sz="2600" dirty="0">
                <a:latin typeface="Raleway" panose="020B0503030101060003" pitchFamily="34" charset="77"/>
              </a:rPr>
              <a:t>9 October 2020</a:t>
            </a:r>
          </a:p>
          <a:p>
            <a:endParaRPr lang="en-US" sz="2600" dirty="0">
              <a:latin typeface="Raleway" panose="020B0503030101060003" pitchFamily="34" charset="77"/>
            </a:endParaRPr>
          </a:p>
          <a:p>
            <a:endParaRPr lang="en-US" dirty="0">
              <a:latin typeface="Raleway" panose="020B0503030101060003" pitchFamily="34" charset="77"/>
            </a:endParaRPr>
          </a:p>
          <a:p>
            <a:r>
              <a:rPr lang="en-US" dirty="0">
                <a:latin typeface="Raleway" panose="020B0503030101060003" pitchFamily="34" charset="77"/>
              </a:rPr>
              <a:t>Etienne Louw</a:t>
            </a:r>
          </a:p>
          <a:p>
            <a:r>
              <a:rPr lang="en-US" dirty="0">
                <a:latin typeface="Raleway" panose="020B0503030101060003" pitchFamily="34" charset="77"/>
              </a:rPr>
              <a:t>etienne@enlspatial.co.za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41D3E-A1C1-45C3-8331-DA50F9B5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" y="6204504"/>
            <a:ext cx="2470277" cy="6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n parked on the side of a road&#10;&#10;Description automatically generated">
            <a:extLst>
              <a:ext uri="{FF2B5EF4-FFF2-40B4-BE49-F238E27FC236}">
                <a16:creationId xmlns:a16="http://schemas.microsoft.com/office/drawing/2014/main" id="{870EFDEA-17ED-F64B-9A1B-F179D5942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" y="1058"/>
            <a:ext cx="12188238" cy="6855884"/>
          </a:xfrm>
          <a:prstGeom prst="rect">
            <a:avLst/>
          </a:prstGeom>
        </p:spPr>
      </p:pic>
      <p:sp>
        <p:nvSpPr>
          <p:cNvPr id="2" name="Google Shape;64;p14">
            <a:extLst>
              <a:ext uri="{FF2B5EF4-FFF2-40B4-BE49-F238E27FC236}">
                <a16:creationId xmlns:a16="http://schemas.microsoft.com/office/drawing/2014/main" id="{7B2AE59E-089A-456E-B8FF-77D8603F890F}"/>
              </a:ext>
            </a:extLst>
          </p:cNvPr>
          <p:cNvSpPr txBox="1"/>
          <p:nvPr/>
        </p:nvSpPr>
        <p:spPr>
          <a:xfrm>
            <a:off x="7462563" y="2996952"/>
            <a:ext cx="4464497" cy="33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>
              <a:lnSpc>
                <a:spcPct val="200000"/>
              </a:lnSpc>
            </a:pPr>
            <a:r>
              <a:rPr lang="en-ZA" b="1" dirty="0">
                <a:solidFill>
                  <a:srgbClr val="1A114B"/>
                </a:solidFill>
                <a:latin typeface="Raleway SemiBold" panose="020B0503030101060003" pitchFamily="34" charset="77"/>
              </a:rPr>
              <a:t>Advanced Driver-Assistance System </a:t>
            </a:r>
            <a:r>
              <a:rPr lang="en-ZA" b="1" dirty="0">
                <a:solidFill>
                  <a:srgbClr val="000000">
                    <a:lumMod val="50000"/>
                    <a:lumOff val="50000"/>
                  </a:srgbClr>
                </a:solidFill>
                <a:latin typeface="Raleway SemiBold" panose="020B0503030101060003" pitchFamily="34" charset="77"/>
              </a:rPr>
              <a:t>(ADAS)</a:t>
            </a:r>
            <a:r>
              <a:rPr lang="en-ZA" b="1" dirty="0">
                <a:solidFill>
                  <a:srgbClr val="989898"/>
                </a:solidFill>
                <a:latin typeface="Raleway SemiBold" panose="020B0503030101060003" pitchFamily="34" charset="77"/>
              </a:rPr>
              <a:t>, </a:t>
            </a:r>
            <a:r>
              <a:rPr lang="en-ZA" b="1" dirty="0">
                <a:solidFill>
                  <a:srgbClr val="000000">
                    <a:lumMod val="50000"/>
                    <a:lumOff val="50000"/>
                  </a:srgbClr>
                </a:solidFill>
                <a:latin typeface="Raleway SemiBold" panose="020B0503030101060003" pitchFamily="34" charset="77"/>
              </a:rPr>
              <a:t>providing </a:t>
            </a:r>
            <a:r>
              <a:rPr lang="en-ZA" b="1" dirty="0">
                <a:solidFill>
                  <a:srgbClr val="1A114B"/>
                </a:solidFill>
                <a:latin typeface="Raleway SemiBold" panose="020B0503030101060003" pitchFamily="34" charset="77"/>
              </a:rPr>
              <a:t>predictable, location-aware speed</a:t>
            </a:r>
            <a:r>
              <a:rPr lang="en-ZA" b="1" dirty="0">
                <a:solidFill>
                  <a:srgbClr val="000000">
                    <a:lumMod val="50000"/>
                    <a:lumOff val="50000"/>
                  </a:srgbClr>
                </a:solidFill>
                <a:latin typeface="Raleway SemiBold" panose="020B0503030101060003" pitchFamily="34" charset="77"/>
              </a:rPr>
              <a:t> </a:t>
            </a:r>
            <a:r>
              <a:rPr lang="en-ZA" b="1" dirty="0">
                <a:solidFill>
                  <a:srgbClr val="1A114B"/>
                </a:solidFill>
                <a:latin typeface="Raleway SemiBold" panose="020B0503030101060003" pitchFamily="34" charset="77"/>
              </a:rPr>
              <a:t>control</a:t>
            </a:r>
            <a:r>
              <a:rPr lang="en-ZA" b="1" dirty="0">
                <a:solidFill>
                  <a:srgbClr val="000000">
                    <a:lumMod val="50000"/>
                    <a:lumOff val="50000"/>
                  </a:srgbClr>
                </a:solidFill>
                <a:latin typeface="Raleway SemiBold" panose="020B0503030101060003" pitchFamily="34" charset="77"/>
              </a:rPr>
              <a:t> that </a:t>
            </a:r>
            <a:r>
              <a:rPr lang="en-ZA" b="1" dirty="0">
                <a:solidFill>
                  <a:srgbClr val="1A114B"/>
                </a:solidFill>
                <a:latin typeface="Raleway SemiBold" panose="020B0503030101060003" pitchFamily="34" charset="77"/>
              </a:rPr>
              <a:t>securely</a:t>
            </a:r>
            <a:r>
              <a:rPr lang="en-ZA" b="1" dirty="0">
                <a:solidFill>
                  <a:srgbClr val="000000">
                    <a:lumMod val="50000"/>
                    <a:lumOff val="50000"/>
                  </a:srgbClr>
                </a:solidFill>
                <a:latin typeface="Raleway SemiBold" panose="020B0503030101060003" pitchFamily="34" charset="77"/>
              </a:rPr>
              <a:t> and safely </a:t>
            </a:r>
            <a:r>
              <a:rPr lang="en-ZA" b="1" dirty="0">
                <a:solidFill>
                  <a:srgbClr val="1A114B"/>
                </a:solidFill>
                <a:latin typeface="Raleway SemiBold" panose="020B0503030101060003" pitchFamily="34" charset="77"/>
              </a:rPr>
              <a:t>assists</a:t>
            </a:r>
            <a:r>
              <a:rPr lang="en-ZA" b="1" dirty="0">
                <a:solidFill>
                  <a:srgbClr val="000000">
                    <a:lumMod val="50000"/>
                    <a:lumOff val="50000"/>
                  </a:srgbClr>
                </a:solidFill>
                <a:latin typeface="Raleway SemiBold" panose="020B0503030101060003" pitchFamily="34" charset="77"/>
              </a:rPr>
              <a:t> your drivers in </a:t>
            </a:r>
            <a:r>
              <a:rPr lang="en-ZA" b="1" dirty="0">
                <a:solidFill>
                  <a:srgbClr val="1A114B"/>
                </a:solidFill>
                <a:latin typeface="Raleway SemiBold" panose="020B0503030101060003" pitchFamily="34" charset="77"/>
              </a:rPr>
              <a:t>real-time.</a:t>
            </a:r>
            <a:endParaRPr lang="en-US" b="1" dirty="0">
              <a:solidFill>
                <a:srgbClr val="1A114B"/>
              </a:solidFill>
              <a:latin typeface="Raleway SemiBold" panose="020B0503030101060003" pitchFamily="34" charset="77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9799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of Rectangle 15">
            <a:extLst>
              <a:ext uri="{FF2B5EF4-FFF2-40B4-BE49-F238E27FC236}">
                <a16:creationId xmlns:a16="http://schemas.microsoft.com/office/drawing/2014/main" id="{982ABCEC-3B49-7842-8A79-6E6938E62C23}"/>
              </a:ext>
            </a:extLst>
          </p:cNvPr>
          <p:cNvSpPr/>
          <p:nvPr/>
        </p:nvSpPr>
        <p:spPr>
          <a:xfrm rot="10800000">
            <a:off x="8524375" y="3308607"/>
            <a:ext cx="3362402" cy="2725789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Single Corner of Rectangle 13">
            <a:extLst>
              <a:ext uri="{FF2B5EF4-FFF2-40B4-BE49-F238E27FC236}">
                <a16:creationId xmlns:a16="http://schemas.microsoft.com/office/drawing/2014/main" id="{32F22A6C-7E48-F244-A1CD-D4031E878FE0}"/>
              </a:ext>
            </a:extLst>
          </p:cNvPr>
          <p:cNvSpPr/>
          <p:nvPr/>
        </p:nvSpPr>
        <p:spPr>
          <a:xfrm rot="10800000">
            <a:off x="4413210" y="3308607"/>
            <a:ext cx="3362402" cy="2725789"/>
          </a:xfrm>
          <a:prstGeom prst="snip1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CACD7B41-3CE1-5B49-9D9A-60079A0B84B4}"/>
              </a:ext>
            </a:extLst>
          </p:cNvPr>
          <p:cNvSpPr/>
          <p:nvPr/>
        </p:nvSpPr>
        <p:spPr>
          <a:xfrm rot="10800000">
            <a:off x="333771" y="3308607"/>
            <a:ext cx="3362402" cy="2725790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C2EFB-3E56-4B1A-B3FA-65C38BE8F5F6}"/>
              </a:ext>
            </a:extLst>
          </p:cNvPr>
          <p:cNvSpPr txBox="1"/>
          <p:nvPr/>
        </p:nvSpPr>
        <p:spPr>
          <a:xfrm>
            <a:off x="344991" y="1359095"/>
            <a:ext cx="920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ZA" sz="1600" dirty="0">
                <a:solidFill>
                  <a:srgbClr val="033196"/>
                </a:solidFill>
                <a:latin typeface="Raleway" panose="020B0503030101060003" pitchFamily="34" charset="77"/>
              </a:rPr>
              <a:t>Vehicle safety ratings by EURO NCAP</a:t>
            </a:r>
          </a:p>
          <a:p>
            <a:pPr marL="380876" indent="-380876" defTabSz="609402">
              <a:buFont typeface="Arial" panose="020B0604020202020204" pitchFamily="34" charset="0"/>
              <a:buChar char="•"/>
            </a:pPr>
            <a:r>
              <a:rPr lang="en-ZA" sz="1600" dirty="0">
                <a:solidFill>
                  <a:srgbClr val="033196"/>
                </a:solidFill>
                <a:latin typeface="Raleway" panose="020B0503030101060003" pitchFamily="34" charset="77"/>
              </a:rPr>
              <a:t>One criteria is Speed Assist: informs the driver of speed limits based on maps or cameras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05F9C-31D4-4470-BD93-B1C179AB8903}"/>
              </a:ext>
            </a:extLst>
          </p:cNvPr>
          <p:cNvSpPr txBox="1"/>
          <p:nvPr/>
        </p:nvSpPr>
        <p:spPr>
          <a:xfrm>
            <a:off x="333772" y="3377788"/>
            <a:ext cx="3362401" cy="167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lnSpc>
                <a:spcPct val="150000"/>
              </a:lnSpc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Europe legislation - 2019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Adopted legislation for Intelligent Speed Assistance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All new vehicles in 2022, all vehicles mandatory by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48F4F-9161-422C-81A3-A61C0CE4C63F}"/>
              </a:ext>
            </a:extLst>
          </p:cNvPr>
          <p:cNvSpPr txBox="1"/>
          <p:nvPr/>
        </p:nvSpPr>
        <p:spPr>
          <a:xfrm>
            <a:off x="8557040" y="3377788"/>
            <a:ext cx="3329737" cy="231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lnSpc>
                <a:spcPct val="150000"/>
              </a:lnSpc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USA legislation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National Highway Traffic Safety Administration acknowledges dangers of speeding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Focus on infrastructure and education, law expected to be forth-coming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D0218-E277-4922-8CEA-988E12455D1C}"/>
              </a:ext>
            </a:extLst>
          </p:cNvPr>
          <p:cNvSpPr txBox="1"/>
          <p:nvPr/>
        </p:nvSpPr>
        <p:spPr>
          <a:xfrm>
            <a:off x="4510222" y="3351589"/>
            <a:ext cx="3186661" cy="263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>
              <a:lnSpc>
                <a:spcPct val="150000"/>
              </a:lnSpc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Australia legislation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ANCAP – Speed Assistance Systems part of safety rating (similar to EURO NCAP)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Expected to follow EU legislation rapidly</a:t>
            </a:r>
          </a:p>
          <a:p>
            <a:pPr marL="380876" indent="-380876" defTabSz="60940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1400" dirty="0">
                <a:solidFill>
                  <a:schemeClr val="bg1"/>
                </a:solidFill>
                <a:latin typeface="Raleway" panose="020B0503030101060003" pitchFamily="34" charset="77"/>
              </a:rPr>
              <a:t>NSW implemented state-wide basic ISA testing in 2014</a:t>
            </a:r>
          </a:p>
        </p:txBody>
      </p:sp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7190D08E-2909-47F6-963D-E4606EFBB95E}"/>
              </a:ext>
            </a:extLst>
          </p:cNvPr>
          <p:cNvSpPr txBox="1"/>
          <p:nvPr/>
        </p:nvSpPr>
        <p:spPr>
          <a:xfrm>
            <a:off x="262236" y="232143"/>
            <a:ext cx="11232243" cy="125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/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Global Trends ADAS Data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B81A00D-0D9C-45E2-A1CE-7764960C76F4}"/>
              </a:ext>
            </a:extLst>
          </p:cNvPr>
          <p:cNvSpPr/>
          <p:nvPr/>
        </p:nvSpPr>
        <p:spPr>
          <a:xfrm>
            <a:off x="8492653" y="2196737"/>
            <a:ext cx="3362401" cy="8157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ZA" sz="1866" b="1" dirty="0">
                <a:solidFill>
                  <a:srgbClr val="FFFFFF"/>
                </a:solidFill>
                <a:latin typeface="Raleway SemiBold"/>
                <a:cs typeface="Biome Light" panose="020B0502040204020203" pitchFamily="34" charset="0"/>
              </a:rPr>
              <a:t>USA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944CDA-D70C-4D08-8936-5387EFE1D863}"/>
              </a:ext>
            </a:extLst>
          </p:cNvPr>
          <p:cNvSpPr/>
          <p:nvPr/>
        </p:nvSpPr>
        <p:spPr>
          <a:xfrm>
            <a:off x="4413211" y="2218365"/>
            <a:ext cx="3362401" cy="8157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ZA" sz="1866" b="1" dirty="0">
                <a:solidFill>
                  <a:srgbClr val="FFFFFF"/>
                </a:solidFill>
                <a:latin typeface="Raleway SemiBold"/>
                <a:cs typeface="Biome Light" panose="020B0502040204020203" pitchFamily="34" charset="0"/>
              </a:rPr>
              <a:t>AUSTRALIA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B9F838-3E1B-4C95-B589-D6192D32FEA0}"/>
              </a:ext>
            </a:extLst>
          </p:cNvPr>
          <p:cNvSpPr/>
          <p:nvPr/>
        </p:nvSpPr>
        <p:spPr>
          <a:xfrm>
            <a:off x="333771" y="2218365"/>
            <a:ext cx="3362402" cy="8157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ZA" sz="1866" b="1" dirty="0">
                <a:solidFill>
                  <a:srgbClr val="FFFFFF"/>
                </a:solidFill>
                <a:latin typeface="Raleway SemiBold" panose="020B0503030101060003" pitchFamily="34" charset="77"/>
                <a:cs typeface="Biome Light" panose="020B0502040204020203" pitchFamily="34" charset="0"/>
              </a:rPr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168047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14">
            <a:extLst>
              <a:ext uri="{FF2B5EF4-FFF2-40B4-BE49-F238E27FC236}">
                <a16:creationId xmlns:a16="http://schemas.microsoft.com/office/drawing/2014/main" id="{290510E0-7BAD-4A43-84FF-B025AC9D1A0B}"/>
              </a:ext>
            </a:extLst>
          </p:cNvPr>
          <p:cNvSpPr txBox="1"/>
          <p:nvPr/>
        </p:nvSpPr>
        <p:spPr>
          <a:xfrm>
            <a:off x="639150" y="842935"/>
            <a:ext cx="5066318" cy="117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/>
            <a:r>
              <a:rPr lang="en-US" sz="7198" b="1" dirty="0">
                <a:solidFill>
                  <a:srgbClr val="FFFFFF"/>
                </a:solidFill>
                <a:latin typeface="Raleway" panose="020B0503030101060003" pitchFamily="34" charset="77"/>
                <a:sym typeface="Lato"/>
              </a:rPr>
              <a:t>Key </a:t>
            </a:r>
          </a:p>
          <a:p>
            <a:pPr defTabSz="609402"/>
            <a:r>
              <a:rPr lang="en-US" sz="7198" b="1" dirty="0">
                <a:solidFill>
                  <a:srgbClr val="FFFFFF"/>
                </a:solidFill>
                <a:latin typeface="Raleway" panose="020B0503030101060003" pitchFamily="34" charset="77"/>
                <a:sym typeface="Lato"/>
              </a:rPr>
              <a:t>Features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6734E5-33E9-2947-81B8-5231075A90F0}"/>
              </a:ext>
            </a:extLst>
          </p:cNvPr>
          <p:cNvSpPr/>
          <p:nvPr/>
        </p:nvSpPr>
        <p:spPr>
          <a:xfrm>
            <a:off x="4882915" y="47727"/>
            <a:ext cx="845055" cy="746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19BE30-8168-C043-93EA-AA1FE1810F89}"/>
              </a:ext>
            </a:extLst>
          </p:cNvPr>
          <p:cNvSpPr/>
          <p:nvPr/>
        </p:nvSpPr>
        <p:spPr>
          <a:xfrm>
            <a:off x="4894742" y="1290053"/>
            <a:ext cx="845055" cy="746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22B5822-2A17-754B-B951-6A8B0B9B9FD9}"/>
              </a:ext>
            </a:extLst>
          </p:cNvPr>
          <p:cNvSpPr/>
          <p:nvPr/>
        </p:nvSpPr>
        <p:spPr>
          <a:xfrm>
            <a:off x="4930159" y="3283462"/>
            <a:ext cx="845055" cy="746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 descr="A picture containing food, drawing, plate&#10;&#10;Description automatically generated">
            <a:extLst>
              <a:ext uri="{FF2B5EF4-FFF2-40B4-BE49-F238E27FC236}">
                <a16:creationId xmlns:a16="http://schemas.microsoft.com/office/drawing/2014/main" id="{E1084EF1-F05D-254B-92BB-7551E389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0" y="6083569"/>
            <a:ext cx="1349412" cy="701322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5DF3BB-EBA0-4546-BDA9-A0AE16EBC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246" y="5960739"/>
            <a:ext cx="2474368" cy="1237185"/>
          </a:xfrm>
          <a:prstGeom prst="rect">
            <a:avLst/>
          </a:prstGeom>
        </p:spPr>
      </p:pic>
      <p:sp>
        <p:nvSpPr>
          <p:cNvPr id="29" name="Google Shape;92;p13">
            <a:extLst>
              <a:ext uri="{FF2B5EF4-FFF2-40B4-BE49-F238E27FC236}">
                <a16:creationId xmlns:a16="http://schemas.microsoft.com/office/drawing/2014/main" id="{C516520C-E151-A14D-9048-E43E9BCD5EA0}"/>
              </a:ext>
            </a:extLst>
          </p:cNvPr>
          <p:cNvSpPr/>
          <p:nvPr/>
        </p:nvSpPr>
        <p:spPr>
          <a:xfrm>
            <a:off x="8430491" y="4390442"/>
            <a:ext cx="785570" cy="785570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3" y="180"/>
                  <a:pt x="2" y="180"/>
                  <a:pt x="1" y="178"/>
                </a:cubicBezTo>
                <a:cubicBezTo>
                  <a:pt x="0" y="176"/>
                  <a:pt x="1" y="174"/>
                  <a:pt x="3" y="173"/>
                </a:cubicBezTo>
                <a:cubicBezTo>
                  <a:pt x="76" y="137"/>
                  <a:pt x="136" y="76"/>
                  <a:pt x="172" y="3"/>
                </a:cubicBezTo>
                <a:cubicBezTo>
                  <a:pt x="173" y="1"/>
                  <a:pt x="175" y="0"/>
                  <a:pt x="177" y="1"/>
                </a:cubicBezTo>
                <a:cubicBezTo>
                  <a:pt x="179" y="2"/>
                  <a:pt x="180" y="5"/>
                  <a:pt x="179" y="7"/>
                </a:cubicBezTo>
                <a:cubicBezTo>
                  <a:pt x="143" y="81"/>
                  <a:pt x="81" y="143"/>
                  <a:pt x="7" y="180"/>
                </a:cubicBezTo>
                <a:cubicBezTo>
                  <a:pt x="6" y="180"/>
                  <a:pt x="5" y="180"/>
                  <a:pt x="5" y="180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93;p13">
            <a:extLst>
              <a:ext uri="{FF2B5EF4-FFF2-40B4-BE49-F238E27FC236}">
                <a16:creationId xmlns:a16="http://schemas.microsoft.com/office/drawing/2014/main" id="{78DDBF63-6588-DA43-BB8D-8DAFD5CEF389}"/>
              </a:ext>
            </a:extLst>
          </p:cNvPr>
          <p:cNvSpPr/>
          <p:nvPr/>
        </p:nvSpPr>
        <p:spPr>
          <a:xfrm>
            <a:off x="6243592" y="4398377"/>
            <a:ext cx="790331" cy="782396"/>
          </a:xfrm>
          <a:custGeom>
            <a:avLst/>
            <a:gdLst/>
            <a:ahLst/>
            <a:cxnLst/>
            <a:rect l="l" t="t" r="r" b="b"/>
            <a:pathLst>
              <a:path w="181" h="179" extrusionOk="0">
                <a:moveTo>
                  <a:pt x="176" y="179"/>
                </a:moveTo>
                <a:cubicBezTo>
                  <a:pt x="176" y="179"/>
                  <a:pt x="175" y="179"/>
                  <a:pt x="174" y="179"/>
                </a:cubicBezTo>
                <a:cubicBezTo>
                  <a:pt x="100" y="142"/>
                  <a:pt x="38" y="81"/>
                  <a:pt x="1" y="6"/>
                </a:cubicBezTo>
                <a:cubicBezTo>
                  <a:pt x="0" y="4"/>
                  <a:pt x="1" y="2"/>
                  <a:pt x="3" y="1"/>
                </a:cubicBezTo>
                <a:cubicBezTo>
                  <a:pt x="5" y="0"/>
                  <a:pt x="7" y="1"/>
                  <a:pt x="8" y="3"/>
                </a:cubicBezTo>
                <a:cubicBezTo>
                  <a:pt x="44" y="76"/>
                  <a:pt x="105" y="136"/>
                  <a:pt x="178" y="172"/>
                </a:cubicBezTo>
                <a:cubicBezTo>
                  <a:pt x="180" y="173"/>
                  <a:pt x="181" y="175"/>
                  <a:pt x="180" y="177"/>
                </a:cubicBezTo>
                <a:cubicBezTo>
                  <a:pt x="179" y="178"/>
                  <a:pt x="178" y="179"/>
                  <a:pt x="176" y="179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94;p13">
            <a:extLst>
              <a:ext uri="{FF2B5EF4-FFF2-40B4-BE49-F238E27FC236}">
                <a16:creationId xmlns:a16="http://schemas.microsoft.com/office/drawing/2014/main" id="{09F427DC-0F03-A34B-BDE2-A36242ABF096}"/>
              </a:ext>
            </a:extLst>
          </p:cNvPr>
          <p:cNvSpPr/>
          <p:nvPr/>
        </p:nvSpPr>
        <p:spPr>
          <a:xfrm>
            <a:off x="6238831" y="2209890"/>
            <a:ext cx="785570" cy="785570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4" y="180"/>
                  <a:pt x="4" y="180"/>
                  <a:pt x="3" y="179"/>
                </a:cubicBezTo>
                <a:cubicBezTo>
                  <a:pt x="1" y="179"/>
                  <a:pt x="0" y="176"/>
                  <a:pt x="1" y="174"/>
                </a:cubicBezTo>
                <a:cubicBezTo>
                  <a:pt x="38" y="99"/>
                  <a:pt x="99" y="38"/>
                  <a:pt x="174" y="1"/>
                </a:cubicBezTo>
                <a:cubicBezTo>
                  <a:pt x="176" y="0"/>
                  <a:pt x="178" y="1"/>
                  <a:pt x="179" y="3"/>
                </a:cubicBezTo>
                <a:cubicBezTo>
                  <a:pt x="180" y="5"/>
                  <a:pt x="179" y="7"/>
                  <a:pt x="177" y="8"/>
                </a:cubicBezTo>
                <a:cubicBezTo>
                  <a:pt x="104" y="44"/>
                  <a:pt x="44" y="104"/>
                  <a:pt x="8" y="178"/>
                </a:cubicBezTo>
                <a:cubicBezTo>
                  <a:pt x="8" y="179"/>
                  <a:pt x="6" y="180"/>
                  <a:pt x="5" y="180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95;p13">
            <a:extLst>
              <a:ext uri="{FF2B5EF4-FFF2-40B4-BE49-F238E27FC236}">
                <a16:creationId xmlns:a16="http://schemas.microsoft.com/office/drawing/2014/main" id="{642B8568-0B8B-EA4B-ABC3-DB6AB8E6D14D}"/>
              </a:ext>
            </a:extLst>
          </p:cNvPr>
          <p:cNvSpPr/>
          <p:nvPr/>
        </p:nvSpPr>
        <p:spPr>
          <a:xfrm>
            <a:off x="8425730" y="2205128"/>
            <a:ext cx="785570" cy="782396"/>
          </a:xfrm>
          <a:custGeom>
            <a:avLst/>
            <a:gdLst/>
            <a:ahLst/>
            <a:cxnLst/>
            <a:rect l="l" t="t" r="r" b="b"/>
            <a:pathLst>
              <a:path w="180" h="179" extrusionOk="0">
                <a:moveTo>
                  <a:pt x="176" y="179"/>
                </a:moveTo>
                <a:cubicBezTo>
                  <a:pt x="174" y="179"/>
                  <a:pt x="173" y="178"/>
                  <a:pt x="172" y="177"/>
                </a:cubicBezTo>
                <a:cubicBezTo>
                  <a:pt x="136" y="104"/>
                  <a:pt x="76" y="44"/>
                  <a:pt x="2" y="8"/>
                </a:cubicBezTo>
                <a:cubicBezTo>
                  <a:pt x="0" y="7"/>
                  <a:pt x="0" y="5"/>
                  <a:pt x="1" y="3"/>
                </a:cubicBezTo>
                <a:cubicBezTo>
                  <a:pt x="1" y="1"/>
                  <a:pt x="4" y="0"/>
                  <a:pt x="6" y="1"/>
                </a:cubicBezTo>
                <a:cubicBezTo>
                  <a:pt x="81" y="37"/>
                  <a:pt x="142" y="99"/>
                  <a:pt x="179" y="173"/>
                </a:cubicBezTo>
                <a:cubicBezTo>
                  <a:pt x="180" y="175"/>
                  <a:pt x="179" y="178"/>
                  <a:pt x="177" y="179"/>
                </a:cubicBezTo>
                <a:cubicBezTo>
                  <a:pt x="177" y="179"/>
                  <a:pt x="176" y="179"/>
                  <a:pt x="176" y="179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96;p13">
            <a:extLst>
              <a:ext uri="{FF2B5EF4-FFF2-40B4-BE49-F238E27FC236}">
                <a16:creationId xmlns:a16="http://schemas.microsoft.com/office/drawing/2014/main" id="{5A65C8C7-FEFD-094C-A255-0BBEAACA1ADF}"/>
              </a:ext>
            </a:extLst>
          </p:cNvPr>
          <p:cNvSpPr/>
          <p:nvPr/>
        </p:nvSpPr>
        <p:spPr>
          <a:xfrm>
            <a:off x="5166011" y="4390442"/>
            <a:ext cx="785570" cy="785570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3" y="180"/>
                  <a:pt x="2" y="180"/>
                  <a:pt x="1" y="178"/>
                </a:cubicBezTo>
                <a:cubicBezTo>
                  <a:pt x="0" y="176"/>
                  <a:pt x="1" y="174"/>
                  <a:pt x="3" y="173"/>
                </a:cubicBezTo>
                <a:cubicBezTo>
                  <a:pt x="76" y="137"/>
                  <a:pt x="136" y="76"/>
                  <a:pt x="172" y="3"/>
                </a:cubicBezTo>
                <a:cubicBezTo>
                  <a:pt x="173" y="1"/>
                  <a:pt x="175" y="0"/>
                  <a:pt x="177" y="1"/>
                </a:cubicBezTo>
                <a:cubicBezTo>
                  <a:pt x="179" y="2"/>
                  <a:pt x="180" y="5"/>
                  <a:pt x="179" y="7"/>
                </a:cubicBezTo>
                <a:cubicBezTo>
                  <a:pt x="142" y="81"/>
                  <a:pt x="81" y="143"/>
                  <a:pt x="6" y="180"/>
                </a:cubicBezTo>
                <a:cubicBezTo>
                  <a:pt x="6" y="180"/>
                  <a:pt x="5" y="180"/>
                  <a:pt x="5" y="180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97;p13">
            <a:extLst>
              <a:ext uri="{FF2B5EF4-FFF2-40B4-BE49-F238E27FC236}">
                <a16:creationId xmlns:a16="http://schemas.microsoft.com/office/drawing/2014/main" id="{A2567EA4-49CD-504C-8BD3-BB88BDD9819F}"/>
              </a:ext>
            </a:extLst>
          </p:cNvPr>
          <p:cNvSpPr/>
          <p:nvPr/>
        </p:nvSpPr>
        <p:spPr>
          <a:xfrm>
            <a:off x="2979111" y="4398377"/>
            <a:ext cx="785570" cy="782396"/>
          </a:xfrm>
          <a:custGeom>
            <a:avLst/>
            <a:gdLst/>
            <a:ahLst/>
            <a:cxnLst/>
            <a:rect l="l" t="t" r="r" b="b"/>
            <a:pathLst>
              <a:path w="180" h="179" extrusionOk="0">
                <a:moveTo>
                  <a:pt x="176" y="179"/>
                </a:moveTo>
                <a:cubicBezTo>
                  <a:pt x="175" y="179"/>
                  <a:pt x="175" y="179"/>
                  <a:pt x="174" y="179"/>
                </a:cubicBezTo>
                <a:cubicBezTo>
                  <a:pt x="99" y="142"/>
                  <a:pt x="38" y="81"/>
                  <a:pt x="1" y="6"/>
                </a:cubicBezTo>
                <a:cubicBezTo>
                  <a:pt x="0" y="4"/>
                  <a:pt x="1" y="2"/>
                  <a:pt x="3" y="1"/>
                </a:cubicBezTo>
                <a:cubicBezTo>
                  <a:pt x="5" y="0"/>
                  <a:pt x="7" y="1"/>
                  <a:pt x="8" y="3"/>
                </a:cubicBezTo>
                <a:cubicBezTo>
                  <a:pt x="44" y="76"/>
                  <a:pt x="104" y="136"/>
                  <a:pt x="178" y="172"/>
                </a:cubicBezTo>
                <a:cubicBezTo>
                  <a:pt x="180" y="173"/>
                  <a:pt x="180" y="175"/>
                  <a:pt x="179" y="177"/>
                </a:cubicBezTo>
                <a:cubicBezTo>
                  <a:pt x="179" y="178"/>
                  <a:pt x="177" y="179"/>
                  <a:pt x="176" y="179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98;p13">
            <a:extLst>
              <a:ext uri="{FF2B5EF4-FFF2-40B4-BE49-F238E27FC236}">
                <a16:creationId xmlns:a16="http://schemas.microsoft.com/office/drawing/2014/main" id="{0565F0CC-05E9-F341-A2B9-4C361D646E99}"/>
              </a:ext>
            </a:extLst>
          </p:cNvPr>
          <p:cNvSpPr/>
          <p:nvPr/>
        </p:nvSpPr>
        <p:spPr>
          <a:xfrm>
            <a:off x="2974350" y="2209890"/>
            <a:ext cx="785570" cy="785570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4" y="180"/>
                  <a:pt x="3" y="180"/>
                  <a:pt x="3" y="179"/>
                </a:cubicBezTo>
                <a:cubicBezTo>
                  <a:pt x="1" y="179"/>
                  <a:pt x="0" y="176"/>
                  <a:pt x="1" y="174"/>
                </a:cubicBezTo>
                <a:cubicBezTo>
                  <a:pt x="37" y="99"/>
                  <a:pt x="99" y="38"/>
                  <a:pt x="173" y="1"/>
                </a:cubicBezTo>
                <a:cubicBezTo>
                  <a:pt x="175" y="0"/>
                  <a:pt x="178" y="1"/>
                  <a:pt x="179" y="3"/>
                </a:cubicBezTo>
                <a:cubicBezTo>
                  <a:pt x="180" y="5"/>
                  <a:pt x="179" y="7"/>
                  <a:pt x="177" y="8"/>
                </a:cubicBezTo>
                <a:cubicBezTo>
                  <a:pt x="104" y="44"/>
                  <a:pt x="44" y="104"/>
                  <a:pt x="8" y="178"/>
                </a:cubicBezTo>
                <a:cubicBezTo>
                  <a:pt x="7" y="179"/>
                  <a:pt x="6" y="180"/>
                  <a:pt x="5" y="180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99;p13">
            <a:extLst>
              <a:ext uri="{FF2B5EF4-FFF2-40B4-BE49-F238E27FC236}">
                <a16:creationId xmlns:a16="http://schemas.microsoft.com/office/drawing/2014/main" id="{AE3F3D5E-A2A1-0A4E-A9DA-652A98E6E305}"/>
              </a:ext>
            </a:extLst>
          </p:cNvPr>
          <p:cNvSpPr/>
          <p:nvPr/>
        </p:nvSpPr>
        <p:spPr>
          <a:xfrm>
            <a:off x="5156491" y="2205129"/>
            <a:ext cx="780810" cy="912682"/>
          </a:xfrm>
          <a:custGeom>
            <a:avLst/>
            <a:gdLst/>
            <a:ahLst/>
            <a:cxnLst/>
            <a:rect l="l" t="t" r="r" b="b"/>
            <a:pathLst>
              <a:path w="181" h="179" extrusionOk="0">
                <a:moveTo>
                  <a:pt x="176" y="179"/>
                </a:moveTo>
                <a:cubicBezTo>
                  <a:pt x="175" y="179"/>
                  <a:pt x="174" y="178"/>
                  <a:pt x="173" y="177"/>
                </a:cubicBezTo>
                <a:cubicBezTo>
                  <a:pt x="137" y="104"/>
                  <a:pt x="76" y="44"/>
                  <a:pt x="3" y="8"/>
                </a:cubicBezTo>
                <a:cubicBezTo>
                  <a:pt x="1" y="7"/>
                  <a:pt x="0" y="5"/>
                  <a:pt x="1" y="3"/>
                </a:cubicBezTo>
                <a:cubicBezTo>
                  <a:pt x="2" y="1"/>
                  <a:pt x="5" y="0"/>
                  <a:pt x="7" y="1"/>
                </a:cubicBezTo>
                <a:cubicBezTo>
                  <a:pt x="81" y="37"/>
                  <a:pt x="143" y="99"/>
                  <a:pt x="180" y="173"/>
                </a:cubicBezTo>
                <a:cubicBezTo>
                  <a:pt x="181" y="175"/>
                  <a:pt x="180" y="178"/>
                  <a:pt x="178" y="179"/>
                </a:cubicBezTo>
                <a:cubicBezTo>
                  <a:pt x="178" y="179"/>
                  <a:pt x="177" y="179"/>
                  <a:pt x="176" y="179"/>
                </a:cubicBezTo>
                <a:close/>
              </a:path>
            </a:pathLst>
          </a:custGeom>
          <a:solidFill>
            <a:srgbClr val="1A114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90;p13">
            <a:extLst>
              <a:ext uri="{FF2B5EF4-FFF2-40B4-BE49-F238E27FC236}">
                <a16:creationId xmlns:a16="http://schemas.microsoft.com/office/drawing/2014/main" id="{9FEE50FA-8A1F-AE45-BE59-1E8721B2DC32}"/>
              </a:ext>
            </a:extLst>
          </p:cNvPr>
          <p:cNvSpPr/>
          <p:nvPr/>
        </p:nvSpPr>
        <p:spPr>
          <a:xfrm>
            <a:off x="7098989" y="1427494"/>
            <a:ext cx="1256912" cy="1263261"/>
          </a:xfrm>
          <a:prstGeom prst="ellipse">
            <a:avLst/>
          </a:prstGeom>
          <a:solidFill>
            <a:srgbClr val="64D1DA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89;p13">
            <a:extLst>
              <a:ext uri="{FF2B5EF4-FFF2-40B4-BE49-F238E27FC236}">
                <a16:creationId xmlns:a16="http://schemas.microsoft.com/office/drawing/2014/main" id="{E4E23A0D-CA97-A44D-B26D-578B47E72D3A}"/>
              </a:ext>
            </a:extLst>
          </p:cNvPr>
          <p:cNvSpPr/>
          <p:nvPr/>
        </p:nvSpPr>
        <p:spPr>
          <a:xfrm>
            <a:off x="7098989" y="4699910"/>
            <a:ext cx="1256912" cy="125849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88;p13">
            <a:extLst>
              <a:ext uri="{FF2B5EF4-FFF2-40B4-BE49-F238E27FC236}">
                <a16:creationId xmlns:a16="http://schemas.microsoft.com/office/drawing/2014/main" id="{F38681CA-2F0E-104C-B6D2-BB252B31CD75}"/>
              </a:ext>
            </a:extLst>
          </p:cNvPr>
          <p:cNvSpPr/>
          <p:nvPr/>
        </p:nvSpPr>
        <p:spPr>
          <a:xfrm>
            <a:off x="8732023" y="3066876"/>
            <a:ext cx="1260086" cy="1256912"/>
          </a:xfrm>
          <a:prstGeom prst="ellipse">
            <a:avLst/>
          </a:prstGeom>
          <a:solidFill>
            <a:srgbClr val="34B2E3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85;p13">
            <a:extLst>
              <a:ext uri="{FF2B5EF4-FFF2-40B4-BE49-F238E27FC236}">
                <a16:creationId xmlns:a16="http://schemas.microsoft.com/office/drawing/2014/main" id="{0016EEC7-0E50-6142-B403-A141ED74BB9B}"/>
              </a:ext>
            </a:extLst>
          </p:cNvPr>
          <p:cNvSpPr/>
          <p:nvPr/>
        </p:nvSpPr>
        <p:spPr>
          <a:xfrm>
            <a:off x="3834510" y="4699910"/>
            <a:ext cx="1256912" cy="1258498"/>
          </a:xfrm>
          <a:prstGeom prst="ellipse">
            <a:avLst/>
          </a:prstGeom>
          <a:solidFill>
            <a:srgbClr val="E24956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86;p13">
            <a:extLst>
              <a:ext uri="{FF2B5EF4-FFF2-40B4-BE49-F238E27FC236}">
                <a16:creationId xmlns:a16="http://schemas.microsoft.com/office/drawing/2014/main" id="{7BF17BB0-D720-5941-B5C0-9872BF30D2C7}"/>
              </a:ext>
            </a:extLst>
          </p:cNvPr>
          <p:cNvSpPr/>
          <p:nvPr/>
        </p:nvSpPr>
        <p:spPr>
          <a:xfrm>
            <a:off x="2198302" y="3066876"/>
            <a:ext cx="1260086" cy="1256912"/>
          </a:xfrm>
          <a:prstGeom prst="ellipse">
            <a:avLst/>
          </a:prstGeom>
          <a:solidFill>
            <a:srgbClr val="FF912B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87;p13">
            <a:extLst>
              <a:ext uri="{FF2B5EF4-FFF2-40B4-BE49-F238E27FC236}">
                <a16:creationId xmlns:a16="http://schemas.microsoft.com/office/drawing/2014/main" id="{A24AF773-7002-E44C-8722-366A53397DC0}"/>
              </a:ext>
            </a:extLst>
          </p:cNvPr>
          <p:cNvSpPr/>
          <p:nvPr/>
        </p:nvSpPr>
        <p:spPr>
          <a:xfrm>
            <a:off x="3834510" y="1427494"/>
            <a:ext cx="1256912" cy="1263261"/>
          </a:xfrm>
          <a:prstGeom prst="ellipse">
            <a:avLst/>
          </a:prstGeom>
          <a:solidFill>
            <a:srgbClr val="FFCA59"/>
          </a:solidFill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endParaRPr sz="179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84;p13">
            <a:extLst>
              <a:ext uri="{FF2B5EF4-FFF2-40B4-BE49-F238E27FC236}">
                <a16:creationId xmlns:a16="http://schemas.microsoft.com/office/drawing/2014/main" id="{83456789-D0AF-8342-AE12-0ACA022A1969}"/>
              </a:ext>
            </a:extLst>
          </p:cNvPr>
          <p:cNvSpPr txBox="1"/>
          <p:nvPr/>
        </p:nvSpPr>
        <p:spPr>
          <a:xfrm>
            <a:off x="8286782" y="1344909"/>
            <a:ext cx="2059218" cy="6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algn="ctr" defTabSz="609402">
              <a:lnSpc>
                <a:spcPct val="107000"/>
              </a:lnSpc>
            </a:pPr>
            <a:r>
              <a:rPr lang="en-ZA" sz="1599" dirty="0">
                <a:solidFill>
                  <a:srgbClr val="1A114B"/>
                </a:solidFill>
                <a:latin typeface="Raleway Light" panose="020B0403030101060003" pitchFamily="34" charset="77"/>
                <a:cs typeface="Lao Sangam MN" pitchFamily="2" charset="0"/>
              </a:rPr>
              <a:t>Trip data logging for analysis</a:t>
            </a:r>
          </a:p>
        </p:txBody>
      </p:sp>
      <p:sp>
        <p:nvSpPr>
          <p:cNvPr id="69" name="Google Shape;113;p13">
            <a:extLst>
              <a:ext uri="{FF2B5EF4-FFF2-40B4-BE49-F238E27FC236}">
                <a16:creationId xmlns:a16="http://schemas.microsoft.com/office/drawing/2014/main" id="{76745A30-87B7-9C4C-8100-4031F58D68EA}"/>
              </a:ext>
            </a:extLst>
          </p:cNvPr>
          <p:cNvSpPr txBox="1"/>
          <p:nvPr/>
        </p:nvSpPr>
        <p:spPr>
          <a:xfrm>
            <a:off x="10022561" y="3429001"/>
            <a:ext cx="2052574" cy="69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algn="ctr" defTabSz="609402">
              <a:lnSpc>
                <a:spcPct val="107000"/>
              </a:lnSpc>
            </a:pPr>
            <a:r>
              <a:rPr lang="en-ZA" sz="1599" dirty="0">
                <a:solidFill>
                  <a:srgbClr val="1A114B"/>
                </a:solidFill>
                <a:latin typeface="Raleway Light" panose="020B0403030101060003" pitchFamily="34" charset="77"/>
                <a:cs typeface="Lao Sangam MN" pitchFamily="2" charset="0"/>
              </a:rPr>
              <a:t>Audible overtake/ accelerate function</a:t>
            </a:r>
          </a:p>
        </p:txBody>
      </p:sp>
      <p:sp>
        <p:nvSpPr>
          <p:cNvPr id="72" name="Google Shape;114;p13">
            <a:extLst>
              <a:ext uri="{FF2B5EF4-FFF2-40B4-BE49-F238E27FC236}">
                <a16:creationId xmlns:a16="http://schemas.microsoft.com/office/drawing/2014/main" id="{02322729-0F3D-694B-82E5-E66F2A4A2D87}"/>
              </a:ext>
            </a:extLst>
          </p:cNvPr>
          <p:cNvSpPr txBox="1"/>
          <p:nvPr/>
        </p:nvSpPr>
        <p:spPr>
          <a:xfrm>
            <a:off x="8400430" y="5466547"/>
            <a:ext cx="2263305" cy="6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algn="ctr" defTabSz="609402">
              <a:lnSpc>
                <a:spcPct val="107000"/>
              </a:lnSpc>
            </a:pPr>
            <a:r>
              <a:rPr lang="en-ZA" sz="1599" dirty="0">
                <a:solidFill>
                  <a:srgbClr val="1A114B"/>
                </a:solidFill>
                <a:latin typeface="Raleway Light" panose="020B0403030101060003" pitchFamily="34" charset="77"/>
                <a:cs typeface="Lao Sangam MN" pitchFamily="2" charset="0"/>
              </a:rPr>
              <a:t>Company specific policy implementation </a:t>
            </a:r>
          </a:p>
        </p:txBody>
      </p:sp>
      <p:sp>
        <p:nvSpPr>
          <p:cNvPr id="75" name="Google Shape;115;p13">
            <a:extLst>
              <a:ext uri="{FF2B5EF4-FFF2-40B4-BE49-F238E27FC236}">
                <a16:creationId xmlns:a16="http://schemas.microsoft.com/office/drawing/2014/main" id="{01D89F8B-6999-1146-9782-D8FE96F1D275}"/>
              </a:ext>
            </a:extLst>
          </p:cNvPr>
          <p:cNvSpPr txBox="1"/>
          <p:nvPr/>
        </p:nvSpPr>
        <p:spPr>
          <a:xfrm>
            <a:off x="1929032" y="1330003"/>
            <a:ext cx="2230264" cy="6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algn="ctr" defTabSz="609402"/>
            <a:r>
              <a:rPr lang="en-US" sz="1599" dirty="0">
                <a:solidFill>
                  <a:srgbClr val="1A114B"/>
                </a:solidFill>
                <a:latin typeface="Raleway Light" panose="020B0403030101060003" pitchFamily="34" charset="77"/>
                <a:cs typeface="Lao Sangam MN" pitchFamily="2" charset="0"/>
              </a:rPr>
              <a:t>Real-time, ADAS speed control</a:t>
            </a:r>
          </a:p>
        </p:txBody>
      </p:sp>
      <p:sp>
        <p:nvSpPr>
          <p:cNvPr id="78" name="Google Shape;116;p13">
            <a:extLst>
              <a:ext uri="{FF2B5EF4-FFF2-40B4-BE49-F238E27FC236}">
                <a16:creationId xmlns:a16="http://schemas.microsoft.com/office/drawing/2014/main" id="{2A8E2516-A513-334D-8D5B-5CE37788D606}"/>
              </a:ext>
            </a:extLst>
          </p:cNvPr>
          <p:cNvSpPr txBox="1"/>
          <p:nvPr/>
        </p:nvSpPr>
        <p:spPr>
          <a:xfrm>
            <a:off x="196625" y="3534767"/>
            <a:ext cx="2000091" cy="69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defTabSz="609402"/>
            <a:r>
              <a:rPr lang="en-US" sz="1599" dirty="0">
                <a:solidFill>
                  <a:srgbClr val="1A114B"/>
                </a:solidFill>
                <a:latin typeface="Raleway Light" panose="020B0403030101060003" pitchFamily="34" charset="77"/>
                <a:cs typeface="Lao Sangam MN" pitchFamily="2" charset="0"/>
              </a:rPr>
              <a:t>Off-line road maps</a:t>
            </a:r>
          </a:p>
        </p:txBody>
      </p:sp>
      <p:sp>
        <p:nvSpPr>
          <p:cNvPr id="81" name="Google Shape;117;p13">
            <a:extLst>
              <a:ext uri="{FF2B5EF4-FFF2-40B4-BE49-F238E27FC236}">
                <a16:creationId xmlns:a16="http://schemas.microsoft.com/office/drawing/2014/main" id="{51BBB498-7260-EE4F-B0BA-9FD55F4F3A77}"/>
              </a:ext>
            </a:extLst>
          </p:cNvPr>
          <p:cNvSpPr txBox="1"/>
          <p:nvPr/>
        </p:nvSpPr>
        <p:spPr>
          <a:xfrm>
            <a:off x="1842696" y="5551363"/>
            <a:ext cx="2263307" cy="69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algn="ctr" defTabSz="609402"/>
            <a:r>
              <a:rPr lang="en-US" sz="1599" dirty="0">
                <a:solidFill>
                  <a:srgbClr val="1A114B"/>
                </a:solidFill>
                <a:latin typeface="Raleway Light" panose="020B0403030101060003" pitchFamily="34" charset="77"/>
                <a:cs typeface="Lao Sangam MN" pitchFamily="2" charset="0"/>
              </a:rPr>
              <a:t>Quarterly roadmap updates via secure WIFI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5E18CB4-5E21-B740-B639-A15E73B3F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94"/>
          <a:stretch/>
        </p:blipFill>
        <p:spPr>
          <a:xfrm>
            <a:off x="3973044" y="1578344"/>
            <a:ext cx="966659" cy="78982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963A11-7531-824D-BA31-2A7BD5CA5370}"/>
              </a:ext>
            </a:extLst>
          </p:cNvPr>
          <p:cNvCxnSpPr>
            <a:cxnSpLocks/>
          </p:cNvCxnSpPr>
          <p:nvPr/>
        </p:nvCxnSpPr>
        <p:spPr>
          <a:xfrm>
            <a:off x="3973044" y="1493483"/>
            <a:ext cx="185527" cy="224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8DF43F0-3DE0-8D4B-8B16-111DB9B998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50"/>
          <a:stretch/>
        </p:blipFill>
        <p:spPr>
          <a:xfrm>
            <a:off x="2354287" y="3321740"/>
            <a:ext cx="915885" cy="79544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9959CE8-55C0-4B4E-B66A-00EAD6A686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525"/>
          <a:stretch/>
        </p:blipFill>
        <p:spPr>
          <a:xfrm>
            <a:off x="3941562" y="4904629"/>
            <a:ext cx="1045573" cy="82051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B07B5C5-774E-534E-ACE4-45483BFFFD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447"/>
          <a:stretch/>
        </p:blipFill>
        <p:spPr>
          <a:xfrm>
            <a:off x="7250660" y="1637042"/>
            <a:ext cx="923374" cy="7715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893DEB3-53EF-8C42-9DD0-EAF2AF9261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150"/>
          <a:stretch/>
        </p:blipFill>
        <p:spPr>
          <a:xfrm>
            <a:off x="8961419" y="3331659"/>
            <a:ext cx="842796" cy="7319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C117123-034D-C44A-9191-02AB45E741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150"/>
          <a:stretch/>
        </p:blipFill>
        <p:spPr>
          <a:xfrm>
            <a:off x="7231192" y="4960031"/>
            <a:ext cx="895971" cy="778153"/>
          </a:xfrm>
          <a:prstGeom prst="rect">
            <a:avLst/>
          </a:prstGeom>
        </p:spPr>
      </p:pic>
      <p:sp>
        <p:nvSpPr>
          <p:cNvPr id="82" name="Google Shape;64;p14">
            <a:extLst>
              <a:ext uri="{FF2B5EF4-FFF2-40B4-BE49-F238E27FC236}">
                <a16:creationId xmlns:a16="http://schemas.microsoft.com/office/drawing/2014/main" id="{BE975845-FCF3-0C48-A873-327C17B118CC}"/>
              </a:ext>
            </a:extLst>
          </p:cNvPr>
          <p:cNvSpPr txBox="1"/>
          <p:nvPr/>
        </p:nvSpPr>
        <p:spPr>
          <a:xfrm>
            <a:off x="262237" y="-4295"/>
            <a:ext cx="6221123" cy="125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/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Key Features</a:t>
            </a:r>
          </a:p>
        </p:txBody>
      </p:sp>
    </p:spTree>
    <p:extLst>
      <p:ext uri="{BB962C8B-B14F-4D97-AF65-F5344CB8AC3E}">
        <p14:creationId xmlns:p14="http://schemas.microsoft.com/office/powerpoint/2010/main" val="26340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icture containing food, drawing, plate&#10;&#10;Description automatically generated">
            <a:extLst>
              <a:ext uri="{FF2B5EF4-FFF2-40B4-BE49-F238E27FC236}">
                <a16:creationId xmlns:a16="http://schemas.microsoft.com/office/drawing/2014/main" id="{D32C9B08-DF08-0A4B-AABA-2EF60F9F4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0" y="6083569"/>
            <a:ext cx="1349412" cy="701322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4DF2B6-73F0-CF4A-88FB-419B279DD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246" y="5960739"/>
            <a:ext cx="2474368" cy="12371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B23A873-72F1-FF45-92EA-3056E110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" y="33078"/>
            <a:ext cx="12188238" cy="607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2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61E75-265C-4D40-A3D0-BDC11890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45" y="1"/>
            <a:ext cx="7363986" cy="6173213"/>
          </a:xfrm>
          <a:prstGeom prst="rect">
            <a:avLst/>
          </a:prstGeom>
        </p:spPr>
      </p:pic>
      <p:sp>
        <p:nvSpPr>
          <p:cNvPr id="5" name="Google Shape;64;p14">
            <a:extLst>
              <a:ext uri="{FF2B5EF4-FFF2-40B4-BE49-F238E27FC236}">
                <a16:creationId xmlns:a16="http://schemas.microsoft.com/office/drawing/2014/main" id="{0E2D56EE-37FA-C949-AD85-4CBDEE2E319D}"/>
              </a:ext>
            </a:extLst>
          </p:cNvPr>
          <p:cNvSpPr txBox="1"/>
          <p:nvPr/>
        </p:nvSpPr>
        <p:spPr>
          <a:xfrm>
            <a:off x="274069" y="1823541"/>
            <a:ext cx="5066318" cy="20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/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What to </a:t>
            </a:r>
          </a:p>
          <a:p>
            <a:pPr defTabSz="609402"/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expect</a:t>
            </a:r>
          </a:p>
        </p:txBody>
      </p:sp>
    </p:spTree>
    <p:extLst>
      <p:ext uri="{BB962C8B-B14F-4D97-AF65-F5344CB8AC3E}">
        <p14:creationId xmlns:p14="http://schemas.microsoft.com/office/powerpoint/2010/main" val="392847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14">
            <a:extLst>
              <a:ext uri="{FF2B5EF4-FFF2-40B4-BE49-F238E27FC236}">
                <a16:creationId xmlns:a16="http://schemas.microsoft.com/office/drawing/2014/main" id="{0E2D56EE-37FA-C949-AD85-4CBDEE2E319D}"/>
              </a:ext>
            </a:extLst>
          </p:cNvPr>
          <p:cNvSpPr txBox="1"/>
          <p:nvPr/>
        </p:nvSpPr>
        <p:spPr>
          <a:xfrm>
            <a:off x="274068" y="1823541"/>
            <a:ext cx="5193520" cy="20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/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User </a:t>
            </a:r>
          </a:p>
          <a:p>
            <a:pPr defTabSz="609402"/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Feedback</a:t>
            </a:r>
          </a:p>
        </p:txBody>
      </p:sp>
      <p:pic>
        <p:nvPicPr>
          <p:cNvPr id="2" name="CourierGuy Video.mp4" descr="CourierGuy Video.mp4">
            <a:hlinkClick r:id="" action="ppaction://media"/>
            <a:extLst>
              <a:ext uri="{FF2B5EF4-FFF2-40B4-BE49-F238E27FC236}">
                <a16:creationId xmlns:a16="http://schemas.microsoft.com/office/drawing/2014/main" id="{C582E3B7-77EE-3842-BF29-AD3F1B95A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8285" y="332656"/>
            <a:ext cx="3393565" cy="599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;p14">
            <a:extLst>
              <a:ext uri="{FF2B5EF4-FFF2-40B4-BE49-F238E27FC236}">
                <a16:creationId xmlns:a16="http://schemas.microsoft.com/office/drawing/2014/main" id="{6D54B966-7F72-F742-8EAA-C90E5F8A87B2}"/>
              </a:ext>
            </a:extLst>
          </p:cNvPr>
          <p:cNvSpPr txBox="1"/>
          <p:nvPr/>
        </p:nvSpPr>
        <p:spPr>
          <a:xfrm>
            <a:off x="322282" y="0"/>
            <a:ext cx="11851610" cy="207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 defTabSz="609402">
              <a:lnSpc>
                <a:spcPct val="150000"/>
              </a:lnSpc>
            </a:pPr>
            <a:r>
              <a:rPr lang="en-US" sz="5400" b="1" dirty="0">
                <a:solidFill>
                  <a:srgbClr val="1A114B"/>
                </a:solidFill>
                <a:latin typeface="Raleway" panose="020B0503030101060003" pitchFamily="34" charset="77"/>
                <a:sym typeface="Lato"/>
              </a:rPr>
              <a:t>GEOINT Developed Algorithm </a:t>
            </a:r>
          </a:p>
        </p:txBody>
      </p:sp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F702FD09-F2EE-034F-9709-E4F72A24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87" y="1591076"/>
            <a:ext cx="9411034" cy="4506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188AAC-E4B2-DA4D-AA82-155FAD1BA35E}"/>
              </a:ext>
            </a:extLst>
          </p:cNvPr>
          <p:cNvSpPr/>
          <p:nvPr/>
        </p:nvSpPr>
        <p:spPr>
          <a:xfrm>
            <a:off x="1629916" y="5301208"/>
            <a:ext cx="10585176" cy="823400"/>
          </a:xfrm>
          <a:prstGeom prst="rect">
            <a:avLst/>
          </a:prstGeom>
          <a:solidFill>
            <a:srgbClr val="1A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662E7-2CFC-E14D-AA83-7ECFD2D46832}"/>
              </a:ext>
            </a:extLst>
          </p:cNvPr>
          <p:cNvSpPr txBox="1"/>
          <p:nvPr/>
        </p:nvSpPr>
        <p:spPr>
          <a:xfrm>
            <a:off x="2205980" y="5506241"/>
            <a:ext cx="97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anose="020B0503030101060003" pitchFamily="34" charset="77"/>
              </a:rPr>
              <a:t>Optimized for selecting right road and road speed with intelligence for joining speeds</a:t>
            </a:r>
          </a:p>
        </p:txBody>
      </p:sp>
    </p:spTree>
    <p:extLst>
      <p:ext uri="{BB962C8B-B14F-4D97-AF65-F5344CB8AC3E}">
        <p14:creationId xmlns:p14="http://schemas.microsoft.com/office/powerpoint/2010/main" val="255455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804" y="885056"/>
            <a:ext cx="10781457" cy="943744"/>
          </a:xfrm>
        </p:spPr>
        <p:txBody>
          <a:bodyPr/>
          <a:lstStyle/>
          <a:p>
            <a:r>
              <a:rPr lang="en-US" b="1" dirty="0">
                <a:latin typeface="Raleway" panose="020B0503030101060003" pitchFamily="34" charset="77"/>
              </a:rPr>
              <a:t>Q&amp;A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3929C-466C-416A-B427-30BCEB99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" y="6204504"/>
            <a:ext cx="2470277" cy="64773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C863C7B-DA5D-4E11-B468-ADF11CE37E2F}"/>
              </a:ext>
            </a:extLst>
          </p:cNvPr>
          <p:cNvSpPr txBox="1">
            <a:spLocks/>
          </p:cNvSpPr>
          <p:nvPr/>
        </p:nvSpPr>
        <p:spPr>
          <a:xfrm>
            <a:off x="653042" y="2286000"/>
            <a:ext cx="9545825" cy="287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Raleway Medium" panose="020B0503030101060003" pitchFamily="34" charset="77"/>
              </a:rPr>
              <a:t>GISSA Meeting</a:t>
            </a:r>
          </a:p>
          <a:p>
            <a:r>
              <a:rPr lang="en-US" sz="2600" dirty="0">
                <a:latin typeface="Raleway Medium" panose="020B0503030101060003" pitchFamily="34" charset="77"/>
              </a:rPr>
              <a:t>Disruptive/Emerging GIS Technology/GIS Applications</a:t>
            </a:r>
          </a:p>
          <a:p>
            <a:endParaRPr lang="en-US" sz="2600" dirty="0">
              <a:latin typeface="Raleway Medium" panose="020B0503030101060003" pitchFamily="34" charset="77"/>
            </a:endParaRPr>
          </a:p>
          <a:p>
            <a:r>
              <a:rPr lang="en-US" sz="2600" dirty="0">
                <a:latin typeface="Raleway Medium" panose="020B0503030101060003" pitchFamily="34" charset="77"/>
              </a:rPr>
              <a:t>9 October 2020</a:t>
            </a:r>
          </a:p>
          <a:p>
            <a:endParaRPr lang="en-US" sz="2600" dirty="0">
              <a:latin typeface="Raleway Medium" panose="020B0503030101060003" pitchFamily="34" charset="77"/>
            </a:endParaRPr>
          </a:p>
          <a:p>
            <a:endParaRPr lang="en-US" dirty="0">
              <a:latin typeface="Raleway Medium" panose="020B0503030101060003" pitchFamily="34" charset="77"/>
            </a:endParaRPr>
          </a:p>
          <a:p>
            <a:r>
              <a:rPr lang="en-US" dirty="0">
                <a:latin typeface="Raleway Medium" panose="020B0503030101060003" pitchFamily="34" charset="77"/>
              </a:rPr>
              <a:t>Etienne </a:t>
            </a:r>
            <a:r>
              <a:rPr lang="en-US" dirty="0" err="1">
                <a:latin typeface="Raleway Medium" panose="020B0503030101060003" pitchFamily="34" charset="77"/>
              </a:rPr>
              <a:t>Louw</a:t>
            </a:r>
            <a:endParaRPr lang="en-US" dirty="0">
              <a:latin typeface="Raleway Medium" panose="020B0503030101060003" pitchFamily="34" charset="77"/>
            </a:endParaRPr>
          </a:p>
          <a:p>
            <a:r>
              <a:rPr lang="en-US" dirty="0" err="1">
                <a:latin typeface="Raleway Medium" panose="020B0503030101060003" pitchFamily="34" charset="77"/>
              </a:rPr>
              <a:t>etienne@enlspatial.co.za</a:t>
            </a:r>
            <a:endParaRPr lang="en-US" dirty="0">
              <a:latin typeface="Raleway Medium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05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World  presentation (widescreen).potx" id="{6FD2C32E-565A-4F51-8C38-826F1B24AA7D}" vid="{06379D18-BA11-4F05-84DF-EB681B68D4FA}"/>
    </a:ext>
  </a:extLst>
</a:theme>
</file>

<file path=ppt/theme/theme2.xml><?xml version="1.0" encoding="utf-8"?>
<a:theme xmlns:a="http://schemas.openxmlformats.org/drawingml/2006/main" name="TomTom_April_2020">
  <a:themeElements>
    <a:clrScheme name="TomTom_template_2020">
      <a:dk1>
        <a:srgbClr val="000000"/>
      </a:dk1>
      <a:lt1>
        <a:srgbClr val="FFFFFF"/>
      </a:lt1>
      <a:dk2>
        <a:srgbClr val="494C4C"/>
      </a:dk2>
      <a:lt2>
        <a:srgbClr val="FFFFFF"/>
      </a:lt2>
      <a:accent1>
        <a:srgbClr val="DF1B12"/>
      </a:accent1>
      <a:accent2>
        <a:srgbClr val="8DC3EB"/>
      </a:accent2>
      <a:accent3>
        <a:srgbClr val="000000"/>
      </a:accent3>
      <a:accent4>
        <a:srgbClr val="BDBDBD"/>
      </a:accent4>
      <a:accent5>
        <a:srgbClr val="004B7F"/>
      </a:accent5>
      <a:accent6>
        <a:srgbClr val="FCC42F"/>
      </a:accent6>
      <a:hlink>
        <a:srgbClr val="61ACDF"/>
      </a:hlink>
      <a:folHlink>
        <a:srgbClr val="BDBD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latin typeface="Noway" panose="02000506000000020004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Noway" panose="02000506000000020004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omTom_Template_April_2020.potx" id="{856A1690-43C7-2B40-9181-51A537347952}" vid="{F6B5AE51-EE7F-CA47-8CE9-1414386F4B6B}"/>
    </a:ext>
  </a:extLst>
</a:theme>
</file>

<file path=ppt/theme/theme3.xml><?xml version="1.0" encoding="utf-8"?>
<a:theme xmlns:a="http://schemas.openxmlformats.org/drawingml/2006/main" name="2_Office Theme">
  <a:themeElements>
    <a:clrScheme name="TomTom 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E1A11"/>
      </a:accent1>
      <a:accent2>
        <a:srgbClr val="8DC3EB"/>
      </a:accent2>
      <a:accent3>
        <a:srgbClr val="000000"/>
      </a:accent3>
      <a:accent4>
        <a:srgbClr val="BDBDBD"/>
      </a:accent4>
      <a:accent5>
        <a:srgbClr val="004B7F"/>
      </a:accent5>
      <a:accent6>
        <a:srgbClr val="FCC42F"/>
      </a:accent6>
      <a:hlink>
        <a:srgbClr val="797E7F"/>
      </a:hlink>
      <a:folHlink>
        <a:srgbClr val="797E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latin typeface="Noway" panose="02000506000000020004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Noway" panose="02000506000000020004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omTom_Template_15052019" id="{DBEF2941-762C-194F-9C59-D83A3517CD2E}" vid="{57DF3A59-A4E9-184A-A02B-E1B641AEA38E}"/>
    </a:ext>
  </a:extLst>
</a:theme>
</file>

<file path=ppt/theme/theme4.xml><?xml version="1.0" encoding="utf-8"?>
<a:theme xmlns:a="http://schemas.openxmlformats.org/drawingml/2006/main" name="Office Theme">
  <a:themeElements>
    <a:clrScheme name="GeoInt Final">
      <a:dk1>
        <a:srgbClr val="000000"/>
      </a:dk1>
      <a:lt1>
        <a:srgbClr val="FFFFFF"/>
      </a:lt1>
      <a:dk2>
        <a:srgbClr val="898A89"/>
      </a:dk2>
      <a:lt2>
        <a:srgbClr val="E7E6E6"/>
      </a:lt2>
      <a:accent1>
        <a:srgbClr val="263674"/>
      </a:accent1>
      <a:accent2>
        <a:srgbClr val="7CBC4F"/>
      </a:accent2>
      <a:accent3>
        <a:srgbClr val="34866F"/>
      </a:accent3>
      <a:accent4>
        <a:srgbClr val="FFFFFF"/>
      </a:accent4>
      <a:accent5>
        <a:srgbClr val="FFFFFF"/>
      </a:accent5>
      <a:accent6>
        <a:srgbClr val="FFFEF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GeoInt Final">
      <a:dk1>
        <a:srgbClr val="000000"/>
      </a:dk1>
      <a:lt1>
        <a:srgbClr val="FFFFFF"/>
      </a:lt1>
      <a:dk2>
        <a:srgbClr val="898A89"/>
      </a:dk2>
      <a:lt2>
        <a:srgbClr val="E7E6E6"/>
      </a:lt2>
      <a:accent1>
        <a:srgbClr val="263674"/>
      </a:accent1>
      <a:accent2>
        <a:srgbClr val="7CBC4F"/>
      </a:accent2>
      <a:accent3>
        <a:srgbClr val="34866F"/>
      </a:accent3>
      <a:accent4>
        <a:srgbClr val="FFFFFF"/>
      </a:accent4>
      <a:accent5>
        <a:srgbClr val="FFFFFF"/>
      </a:accent5>
      <a:accent6>
        <a:srgbClr val="FFFEF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GeoInt Final">
      <a:dk1>
        <a:srgbClr val="000000"/>
      </a:dk1>
      <a:lt1>
        <a:srgbClr val="FFFFFF"/>
      </a:lt1>
      <a:dk2>
        <a:srgbClr val="898A89"/>
      </a:dk2>
      <a:lt2>
        <a:srgbClr val="E7E6E6"/>
      </a:lt2>
      <a:accent1>
        <a:srgbClr val="263674"/>
      </a:accent1>
      <a:accent2>
        <a:srgbClr val="7CBC4F"/>
      </a:accent2>
      <a:accent3>
        <a:srgbClr val="34866F"/>
      </a:accent3>
      <a:accent4>
        <a:srgbClr val="FFFFFF"/>
      </a:accent4>
      <a:accent5>
        <a:srgbClr val="FFFFFF"/>
      </a:accent5>
      <a:accent6>
        <a:srgbClr val="FFFEF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World  presentation (widescreen)</Template>
  <TotalTime>4271</TotalTime>
  <Words>234</Words>
  <Application>Microsoft Office PowerPoint</Application>
  <PresentationFormat>Custom</PresentationFormat>
  <Paragraphs>50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1" baseType="lpstr">
      <vt:lpstr>Arial</vt:lpstr>
      <vt:lpstr>Calibri</vt:lpstr>
      <vt:lpstr>Century Gothic</vt:lpstr>
      <vt:lpstr>Courier New</vt:lpstr>
      <vt:lpstr>Gotham Bold</vt:lpstr>
      <vt:lpstr>Gotham Regular</vt:lpstr>
      <vt:lpstr>Gotham-Bold</vt:lpstr>
      <vt:lpstr>Noway</vt:lpstr>
      <vt:lpstr>Noway Medium</vt:lpstr>
      <vt:lpstr>Noway Regular</vt:lpstr>
      <vt:lpstr>Raleway</vt:lpstr>
      <vt:lpstr>Raleway Light</vt:lpstr>
      <vt:lpstr>Raleway Medium</vt:lpstr>
      <vt:lpstr>Raleway SemiBold</vt:lpstr>
      <vt:lpstr>System Font Regular</vt:lpstr>
      <vt:lpstr>Wingdings</vt:lpstr>
      <vt:lpstr>World Presentation 16x9</vt:lpstr>
      <vt:lpstr>TomTom_April_2020</vt:lpstr>
      <vt:lpstr>2_Office Theme</vt:lpstr>
      <vt:lpstr>Office Theme</vt:lpstr>
      <vt:lpstr>1_Office Theme</vt:lpstr>
      <vt:lpstr>3_Office Theme</vt:lpstr>
      <vt:lpstr> SPEEDFOX, Intelligent location-Based Speed Control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Etienne Louw</dc:creator>
  <cp:lastModifiedBy>Etienne Louw</cp:lastModifiedBy>
  <cp:revision>39</cp:revision>
  <dcterms:created xsi:type="dcterms:W3CDTF">2020-06-08T08:10:54Z</dcterms:created>
  <dcterms:modified xsi:type="dcterms:W3CDTF">2020-10-12T10:46:11Z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